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2" r:id="rId4"/>
    <p:sldId id="292" r:id="rId5"/>
    <p:sldId id="291"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24" autoAdjust="0"/>
    <p:restoredTop sz="94660"/>
  </p:normalViewPr>
  <p:slideViewPr>
    <p:cSldViewPr snapToGrid="0">
      <p:cViewPr varScale="1">
        <p:scale>
          <a:sx n="114" d="100"/>
          <a:sy n="114" d="100"/>
        </p:scale>
        <p:origin x="25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FD78F0-6F9B-4C3F-975E-D42909DD6FA6}"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nl-NL"/>
        </a:p>
      </dgm:t>
    </dgm:pt>
    <dgm:pt modelId="{28BC1DFD-AD22-431D-809C-2084F87FA97E}">
      <dgm:prSet phldrT="[Tekst]"/>
      <dgm:spPr/>
      <dgm:t>
        <a:bodyPr/>
        <a:lstStyle/>
        <a:p>
          <a:r>
            <a:rPr lang="nl-NL" dirty="0"/>
            <a:t>1</a:t>
          </a:r>
          <a:r>
            <a:rPr lang="nl-NL" baseline="30000" dirty="0"/>
            <a:t>e</a:t>
          </a:r>
          <a:r>
            <a:rPr lang="nl-NL" dirty="0"/>
            <a:t> </a:t>
          </a:r>
        </a:p>
      </dgm:t>
    </dgm:pt>
    <dgm:pt modelId="{73DF13FB-542C-4C97-86E3-3D6F4BA69583}" type="parTrans" cxnId="{46F6AAAA-1575-4CDD-87B2-C9DD03845EC8}">
      <dgm:prSet/>
      <dgm:spPr/>
      <dgm:t>
        <a:bodyPr/>
        <a:lstStyle/>
        <a:p>
          <a:endParaRPr lang="nl-NL"/>
        </a:p>
      </dgm:t>
    </dgm:pt>
    <dgm:pt modelId="{68E6D31B-3666-445B-8D09-5662782D7D3D}" type="sibTrans" cxnId="{46F6AAAA-1575-4CDD-87B2-C9DD03845EC8}">
      <dgm:prSet/>
      <dgm:spPr/>
      <dgm:t>
        <a:bodyPr/>
        <a:lstStyle/>
        <a:p>
          <a:endParaRPr lang="nl-NL"/>
        </a:p>
      </dgm:t>
    </dgm:pt>
    <dgm:pt modelId="{288F6C29-88E3-4D58-81E7-DAB5598557C9}">
      <dgm:prSet phldrT="[Tekst]"/>
      <dgm:spPr/>
      <dgm:t>
        <a:bodyPr/>
        <a:lstStyle/>
        <a:p>
          <a:r>
            <a:rPr lang="nl-NL" dirty="0"/>
            <a:t>Wateroplosbaar folie WOF</a:t>
          </a:r>
        </a:p>
      </dgm:t>
    </dgm:pt>
    <dgm:pt modelId="{AC0E2A95-514F-4A76-8617-AA90089C344E}" type="parTrans" cxnId="{DAFDA06C-A968-4FA3-A0EF-63A326635B19}">
      <dgm:prSet/>
      <dgm:spPr/>
      <dgm:t>
        <a:bodyPr/>
        <a:lstStyle/>
        <a:p>
          <a:endParaRPr lang="nl-NL"/>
        </a:p>
      </dgm:t>
    </dgm:pt>
    <dgm:pt modelId="{F2C7EB4F-C05A-4C34-A73B-14311E072109}" type="sibTrans" cxnId="{DAFDA06C-A968-4FA3-A0EF-63A326635B19}">
      <dgm:prSet/>
      <dgm:spPr/>
      <dgm:t>
        <a:bodyPr/>
        <a:lstStyle/>
        <a:p>
          <a:endParaRPr lang="nl-NL"/>
        </a:p>
      </dgm:t>
    </dgm:pt>
    <dgm:pt modelId="{6AB55641-609E-4550-B8CA-31E249AAE10D}">
      <dgm:prSet phldrT="[Tekst]"/>
      <dgm:spPr/>
      <dgm:t>
        <a:bodyPr/>
        <a:lstStyle/>
        <a:p>
          <a:r>
            <a:rPr lang="nl-NL" dirty="0"/>
            <a:t>2</a:t>
          </a:r>
          <a:r>
            <a:rPr lang="nl-NL" baseline="30000" dirty="0"/>
            <a:t>e</a:t>
          </a:r>
          <a:r>
            <a:rPr lang="nl-NL" dirty="0"/>
            <a:t> </a:t>
          </a:r>
        </a:p>
      </dgm:t>
    </dgm:pt>
    <dgm:pt modelId="{52FBCAB9-CED9-4FBE-82B4-A33EF84D7A55}" type="parTrans" cxnId="{A5E8C38A-0B3B-4B8D-AE1D-6BD931F815B7}">
      <dgm:prSet/>
      <dgm:spPr/>
      <dgm:t>
        <a:bodyPr/>
        <a:lstStyle/>
        <a:p>
          <a:endParaRPr lang="nl-NL"/>
        </a:p>
      </dgm:t>
    </dgm:pt>
    <dgm:pt modelId="{CC3C91D1-1F30-4AEA-ADDD-3E3B77571C46}" type="sibTrans" cxnId="{A5E8C38A-0B3B-4B8D-AE1D-6BD931F815B7}">
      <dgm:prSet/>
      <dgm:spPr/>
      <dgm:t>
        <a:bodyPr/>
        <a:lstStyle/>
        <a:p>
          <a:endParaRPr lang="nl-NL"/>
        </a:p>
      </dgm:t>
    </dgm:pt>
    <dgm:pt modelId="{9B1E2A09-8E6C-449C-95F2-338DC9107C63}">
      <dgm:prSet phldrT="[Tekst]"/>
      <dgm:spPr/>
      <dgm:t>
        <a:bodyPr/>
        <a:lstStyle/>
        <a:p>
          <a:r>
            <a:rPr lang="nl-NL" dirty="0"/>
            <a:t>Capsules, tabletten, blokken of granulaat</a:t>
          </a:r>
        </a:p>
      </dgm:t>
    </dgm:pt>
    <dgm:pt modelId="{7C75CB95-7937-4D71-91A0-9CEF67B71E2E}" type="parTrans" cxnId="{B514C98D-3CFA-4781-969A-64ADCD1DE468}">
      <dgm:prSet/>
      <dgm:spPr/>
      <dgm:t>
        <a:bodyPr/>
        <a:lstStyle/>
        <a:p>
          <a:endParaRPr lang="nl-NL"/>
        </a:p>
      </dgm:t>
    </dgm:pt>
    <dgm:pt modelId="{D96AA711-CDD1-46E9-AB7A-6E3A272AF1C1}" type="sibTrans" cxnId="{B514C98D-3CFA-4781-969A-64ADCD1DE468}">
      <dgm:prSet/>
      <dgm:spPr/>
      <dgm:t>
        <a:bodyPr/>
        <a:lstStyle/>
        <a:p>
          <a:endParaRPr lang="nl-NL"/>
        </a:p>
      </dgm:t>
    </dgm:pt>
    <dgm:pt modelId="{E1AD6465-DDF0-4118-BCFD-A66FF9D54D57}">
      <dgm:prSet phldrT="[Tekst]"/>
      <dgm:spPr/>
      <dgm:t>
        <a:bodyPr/>
        <a:lstStyle/>
        <a:p>
          <a:r>
            <a:rPr lang="nl-NL" dirty="0"/>
            <a:t>3A</a:t>
          </a:r>
        </a:p>
      </dgm:t>
    </dgm:pt>
    <dgm:pt modelId="{5723A3F9-817A-49EC-87C5-58F640CB7909}" type="parTrans" cxnId="{EA643207-7285-466B-A0C5-0D38AFF7F144}">
      <dgm:prSet/>
      <dgm:spPr/>
      <dgm:t>
        <a:bodyPr/>
        <a:lstStyle/>
        <a:p>
          <a:endParaRPr lang="nl-NL"/>
        </a:p>
      </dgm:t>
    </dgm:pt>
    <dgm:pt modelId="{83475931-934C-4B7D-AD8B-6D13CF701939}" type="sibTrans" cxnId="{EA643207-7285-466B-A0C5-0D38AFF7F144}">
      <dgm:prSet/>
      <dgm:spPr/>
      <dgm:t>
        <a:bodyPr/>
        <a:lstStyle/>
        <a:p>
          <a:endParaRPr lang="nl-NL"/>
        </a:p>
      </dgm:t>
    </dgm:pt>
    <dgm:pt modelId="{F2933B08-3102-4276-9D41-995E5938BFFD}">
      <dgm:prSet phldrT="[Tekst]"/>
      <dgm:spPr/>
      <dgm:t>
        <a:bodyPr/>
        <a:lstStyle/>
        <a:p>
          <a:r>
            <a:rPr lang="nl-NL" dirty="0"/>
            <a:t>Vloeistof op waterbasis of SC</a:t>
          </a:r>
        </a:p>
      </dgm:t>
    </dgm:pt>
    <dgm:pt modelId="{2DD7609D-7489-469B-AF16-C351C903C182}" type="parTrans" cxnId="{0F208B42-8BF0-42D5-A883-B58CD9750240}">
      <dgm:prSet/>
      <dgm:spPr/>
      <dgm:t>
        <a:bodyPr/>
        <a:lstStyle/>
        <a:p>
          <a:endParaRPr lang="nl-NL"/>
        </a:p>
      </dgm:t>
    </dgm:pt>
    <dgm:pt modelId="{4D68718E-D3EE-4870-A50E-7B9F87D5D79E}" type="sibTrans" cxnId="{0F208B42-8BF0-42D5-A883-B58CD9750240}">
      <dgm:prSet/>
      <dgm:spPr/>
      <dgm:t>
        <a:bodyPr/>
        <a:lstStyle/>
        <a:p>
          <a:endParaRPr lang="nl-NL"/>
        </a:p>
      </dgm:t>
    </dgm:pt>
    <dgm:pt modelId="{498E01F9-0C6A-40BB-BDF8-69047E2FFA89}">
      <dgm:prSet/>
      <dgm:spPr/>
      <dgm:t>
        <a:bodyPr/>
        <a:lstStyle/>
        <a:p>
          <a:r>
            <a:rPr lang="nl-NL" dirty="0"/>
            <a:t>3B</a:t>
          </a:r>
        </a:p>
      </dgm:t>
    </dgm:pt>
    <dgm:pt modelId="{B36751D2-2FFC-4BE0-948A-1DA57F823442}" type="parTrans" cxnId="{E1F2C86D-9641-43DB-B86D-51F93F10C5E5}">
      <dgm:prSet/>
      <dgm:spPr/>
      <dgm:t>
        <a:bodyPr/>
        <a:lstStyle/>
        <a:p>
          <a:endParaRPr lang="nl-NL"/>
        </a:p>
      </dgm:t>
    </dgm:pt>
    <dgm:pt modelId="{191B05CF-D125-44AF-82D8-A3B83766A3F6}" type="sibTrans" cxnId="{E1F2C86D-9641-43DB-B86D-51F93F10C5E5}">
      <dgm:prSet/>
      <dgm:spPr/>
      <dgm:t>
        <a:bodyPr/>
        <a:lstStyle/>
        <a:p>
          <a:endParaRPr lang="nl-NL"/>
        </a:p>
      </dgm:t>
    </dgm:pt>
    <dgm:pt modelId="{A2EC7817-786F-4E0E-9D1F-99EBDD868275}">
      <dgm:prSet/>
      <dgm:spPr/>
      <dgm:t>
        <a:bodyPr/>
        <a:lstStyle/>
        <a:p>
          <a:r>
            <a:rPr lang="nl-NL" dirty="0"/>
            <a:t>Vloeistof als emulsieconcentraat EC vanwege huidopname</a:t>
          </a:r>
        </a:p>
      </dgm:t>
    </dgm:pt>
    <dgm:pt modelId="{FF8FE40B-54EB-4E87-A8DB-A5CD0F2BFF67}" type="parTrans" cxnId="{26A6E7D9-2779-4374-BE43-26A13D9DB5D7}">
      <dgm:prSet/>
      <dgm:spPr/>
      <dgm:t>
        <a:bodyPr/>
        <a:lstStyle/>
        <a:p>
          <a:endParaRPr lang="nl-NL"/>
        </a:p>
      </dgm:t>
    </dgm:pt>
    <dgm:pt modelId="{07616ABA-AE3B-4511-A9C1-978031F86398}" type="sibTrans" cxnId="{26A6E7D9-2779-4374-BE43-26A13D9DB5D7}">
      <dgm:prSet/>
      <dgm:spPr/>
      <dgm:t>
        <a:bodyPr/>
        <a:lstStyle/>
        <a:p>
          <a:endParaRPr lang="nl-NL"/>
        </a:p>
      </dgm:t>
    </dgm:pt>
    <dgm:pt modelId="{92C24E83-30FE-428D-A7A1-FF85A80C4D11}">
      <dgm:prSet/>
      <dgm:spPr/>
      <dgm:t>
        <a:bodyPr/>
        <a:lstStyle/>
        <a:p>
          <a:r>
            <a:rPr lang="nl-NL" dirty="0"/>
            <a:t>4</a:t>
          </a:r>
          <a:r>
            <a:rPr lang="nl-NL" baseline="30000" dirty="0"/>
            <a:t>e</a:t>
          </a:r>
          <a:r>
            <a:rPr lang="nl-NL" dirty="0"/>
            <a:t> </a:t>
          </a:r>
        </a:p>
      </dgm:t>
    </dgm:pt>
    <dgm:pt modelId="{05E2BF25-9893-492A-970D-80EB379A241B}" type="parTrans" cxnId="{9977A8E4-7D52-47C0-9D37-42E7BE7C2E1A}">
      <dgm:prSet/>
      <dgm:spPr/>
      <dgm:t>
        <a:bodyPr/>
        <a:lstStyle/>
        <a:p>
          <a:endParaRPr lang="nl-NL"/>
        </a:p>
      </dgm:t>
    </dgm:pt>
    <dgm:pt modelId="{DB5ADFEE-CD2A-4403-94B1-0F912D3FF04C}" type="sibTrans" cxnId="{9977A8E4-7D52-47C0-9D37-42E7BE7C2E1A}">
      <dgm:prSet/>
      <dgm:spPr/>
      <dgm:t>
        <a:bodyPr/>
        <a:lstStyle/>
        <a:p>
          <a:endParaRPr lang="nl-NL"/>
        </a:p>
      </dgm:t>
    </dgm:pt>
    <dgm:pt modelId="{21904943-4720-46B0-ACF3-4A0A449D460E}">
      <dgm:prSet/>
      <dgm:spPr/>
      <dgm:t>
        <a:bodyPr/>
        <a:lstStyle/>
        <a:p>
          <a:r>
            <a:rPr lang="nl-NL" dirty="0"/>
            <a:t>5</a:t>
          </a:r>
          <a:r>
            <a:rPr lang="nl-NL" baseline="30000" dirty="0"/>
            <a:t>e</a:t>
          </a:r>
          <a:r>
            <a:rPr lang="nl-NL" dirty="0"/>
            <a:t> </a:t>
          </a:r>
        </a:p>
      </dgm:t>
    </dgm:pt>
    <dgm:pt modelId="{E857D8CB-5A83-4873-BB62-D3A2AD1B76C5}" type="parTrans" cxnId="{AA7DD11D-567A-4566-A0AE-397C3FF316A9}">
      <dgm:prSet/>
      <dgm:spPr/>
      <dgm:t>
        <a:bodyPr/>
        <a:lstStyle/>
        <a:p>
          <a:endParaRPr lang="nl-NL"/>
        </a:p>
      </dgm:t>
    </dgm:pt>
    <dgm:pt modelId="{BA510F9E-C5D9-4869-B1AD-8896E5365A67}" type="sibTrans" cxnId="{AA7DD11D-567A-4566-A0AE-397C3FF316A9}">
      <dgm:prSet/>
      <dgm:spPr/>
      <dgm:t>
        <a:bodyPr/>
        <a:lstStyle/>
        <a:p>
          <a:endParaRPr lang="nl-NL"/>
        </a:p>
      </dgm:t>
    </dgm:pt>
    <dgm:pt modelId="{0C69D20D-4656-4C7D-8F77-CC01A8931A40}">
      <dgm:prSet/>
      <dgm:spPr/>
      <dgm:t>
        <a:bodyPr/>
        <a:lstStyle/>
        <a:p>
          <a:r>
            <a:rPr lang="nl-NL" dirty="0"/>
            <a:t>Poedervormige stoffen</a:t>
          </a:r>
        </a:p>
      </dgm:t>
    </dgm:pt>
    <dgm:pt modelId="{20DF505F-E84A-42F5-AB1E-35588BB5A2B8}" type="parTrans" cxnId="{20BFC581-1CC4-4717-86A7-62A2E19FBEF8}">
      <dgm:prSet/>
      <dgm:spPr/>
      <dgm:t>
        <a:bodyPr/>
        <a:lstStyle/>
        <a:p>
          <a:endParaRPr lang="nl-NL"/>
        </a:p>
      </dgm:t>
    </dgm:pt>
    <dgm:pt modelId="{2908716D-4524-4E90-AD99-97ED0DBC511C}" type="sibTrans" cxnId="{20BFC581-1CC4-4717-86A7-62A2E19FBEF8}">
      <dgm:prSet/>
      <dgm:spPr/>
      <dgm:t>
        <a:bodyPr/>
        <a:lstStyle/>
        <a:p>
          <a:endParaRPr lang="nl-NL"/>
        </a:p>
      </dgm:t>
    </dgm:pt>
    <dgm:pt modelId="{9FD52156-E27F-4F8E-AD2D-04DAB1B4809B}">
      <dgm:prSet/>
      <dgm:spPr/>
      <dgm:t>
        <a:bodyPr/>
        <a:lstStyle/>
        <a:p>
          <a:r>
            <a:rPr lang="nl-NL" dirty="0"/>
            <a:t>gassen</a:t>
          </a:r>
        </a:p>
      </dgm:t>
    </dgm:pt>
    <dgm:pt modelId="{BB16E150-82ED-4D01-97AD-BFEA088239B5}" type="parTrans" cxnId="{59EA3E3B-0EED-41BF-9A3A-5D9CB60F7479}">
      <dgm:prSet/>
      <dgm:spPr/>
      <dgm:t>
        <a:bodyPr/>
        <a:lstStyle/>
        <a:p>
          <a:endParaRPr lang="nl-NL"/>
        </a:p>
      </dgm:t>
    </dgm:pt>
    <dgm:pt modelId="{5F6BF518-4775-40C3-BAF8-95E52668DB79}" type="sibTrans" cxnId="{59EA3E3B-0EED-41BF-9A3A-5D9CB60F7479}">
      <dgm:prSet/>
      <dgm:spPr/>
      <dgm:t>
        <a:bodyPr/>
        <a:lstStyle/>
        <a:p>
          <a:endParaRPr lang="nl-NL"/>
        </a:p>
      </dgm:t>
    </dgm:pt>
    <dgm:pt modelId="{E3593CB0-9BFE-458C-BCF4-067AA0B3EB98}" type="pres">
      <dgm:prSet presAssocID="{43FD78F0-6F9B-4C3F-975E-D42909DD6FA6}" presName="linearFlow" presStyleCnt="0">
        <dgm:presLayoutVars>
          <dgm:dir/>
          <dgm:animLvl val="lvl"/>
          <dgm:resizeHandles val="exact"/>
        </dgm:presLayoutVars>
      </dgm:prSet>
      <dgm:spPr/>
    </dgm:pt>
    <dgm:pt modelId="{4880ACE0-651A-4FD9-8C34-0CCB25CE5F91}" type="pres">
      <dgm:prSet presAssocID="{28BC1DFD-AD22-431D-809C-2084F87FA97E}" presName="composite" presStyleCnt="0"/>
      <dgm:spPr/>
    </dgm:pt>
    <dgm:pt modelId="{6D43D85D-2282-41F4-B94C-A446734A867E}" type="pres">
      <dgm:prSet presAssocID="{28BC1DFD-AD22-431D-809C-2084F87FA97E}" presName="parentText" presStyleLbl="alignNode1" presStyleIdx="0" presStyleCnt="6">
        <dgm:presLayoutVars>
          <dgm:chMax val="1"/>
          <dgm:bulletEnabled val="1"/>
        </dgm:presLayoutVars>
      </dgm:prSet>
      <dgm:spPr/>
    </dgm:pt>
    <dgm:pt modelId="{E1238C90-51D8-4D2B-B485-83E1066B520F}" type="pres">
      <dgm:prSet presAssocID="{28BC1DFD-AD22-431D-809C-2084F87FA97E}" presName="descendantText" presStyleLbl="alignAcc1" presStyleIdx="0" presStyleCnt="6">
        <dgm:presLayoutVars>
          <dgm:bulletEnabled val="1"/>
        </dgm:presLayoutVars>
      </dgm:prSet>
      <dgm:spPr/>
    </dgm:pt>
    <dgm:pt modelId="{748A047A-A829-470E-A103-400B378BAAD8}" type="pres">
      <dgm:prSet presAssocID="{68E6D31B-3666-445B-8D09-5662782D7D3D}" presName="sp" presStyleCnt="0"/>
      <dgm:spPr/>
    </dgm:pt>
    <dgm:pt modelId="{81E78E76-B1E5-4547-A1B9-4B99B6CF8747}" type="pres">
      <dgm:prSet presAssocID="{6AB55641-609E-4550-B8CA-31E249AAE10D}" presName="composite" presStyleCnt="0"/>
      <dgm:spPr/>
    </dgm:pt>
    <dgm:pt modelId="{56E0C7D5-85F8-4B25-85E6-30FD2ED0C4B1}" type="pres">
      <dgm:prSet presAssocID="{6AB55641-609E-4550-B8CA-31E249AAE10D}" presName="parentText" presStyleLbl="alignNode1" presStyleIdx="1" presStyleCnt="6">
        <dgm:presLayoutVars>
          <dgm:chMax val="1"/>
          <dgm:bulletEnabled val="1"/>
        </dgm:presLayoutVars>
      </dgm:prSet>
      <dgm:spPr/>
    </dgm:pt>
    <dgm:pt modelId="{40D47EFD-0729-4DC9-90B3-E604716A2EFB}" type="pres">
      <dgm:prSet presAssocID="{6AB55641-609E-4550-B8CA-31E249AAE10D}" presName="descendantText" presStyleLbl="alignAcc1" presStyleIdx="1" presStyleCnt="6">
        <dgm:presLayoutVars>
          <dgm:bulletEnabled val="1"/>
        </dgm:presLayoutVars>
      </dgm:prSet>
      <dgm:spPr/>
    </dgm:pt>
    <dgm:pt modelId="{9E0F71EB-6ED0-4498-BD52-B395B6F31CBD}" type="pres">
      <dgm:prSet presAssocID="{CC3C91D1-1F30-4AEA-ADDD-3E3B77571C46}" presName="sp" presStyleCnt="0"/>
      <dgm:spPr/>
    </dgm:pt>
    <dgm:pt modelId="{9321DE88-54A0-4DED-BD25-648543AF16FF}" type="pres">
      <dgm:prSet presAssocID="{E1AD6465-DDF0-4118-BCFD-A66FF9D54D57}" presName="composite" presStyleCnt="0"/>
      <dgm:spPr/>
    </dgm:pt>
    <dgm:pt modelId="{3BCD284E-E8D2-47FD-AC47-7FD603377EF3}" type="pres">
      <dgm:prSet presAssocID="{E1AD6465-DDF0-4118-BCFD-A66FF9D54D57}" presName="parentText" presStyleLbl="alignNode1" presStyleIdx="2" presStyleCnt="6">
        <dgm:presLayoutVars>
          <dgm:chMax val="1"/>
          <dgm:bulletEnabled val="1"/>
        </dgm:presLayoutVars>
      </dgm:prSet>
      <dgm:spPr/>
    </dgm:pt>
    <dgm:pt modelId="{F7F83A33-E32B-4407-9D47-FA49E74BDFCC}" type="pres">
      <dgm:prSet presAssocID="{E1AD6465-DDF0-4118-BCFD-A66FF9D54D57}" presName="descendantText" presStyleLbl="alignAcc1" presStyleIdx="2" presStyleCnt="6">
        <dgm:presLayoutVars>
          <dgm:bulletEnabled val="1"/>
        </dgm:presLayoutVars>
      </dgm:prSet>
      <dgm:spPr/>
    </dgm:pt>
    <dgm:pt modelId="{C206B7E9-AB89-4E8B-9B51-1CC24020FF31}" type="pres">
      <dgm:prSet presAssocID="{83475931-934C-4B7D-AD8B-6D13CF701939}" presName="sp" presStyleCnt="0"/>
      <dgm:spPr/>
    </dgm:pt>
    <dgm:pt modelId="{414BAAF8-FAE0-4D1E-81A9-4231DA8A8F7F}" type="pres">
      <dgm:prSet presAssocID="{498E01F9-0C6A-40BB-BDF8-69047E2FFA89}" presName="composite" presStyleCnt="0"/>
      <dgm:spPr/>
    </dgm:pt>
    <dgm:pt modelId="{43250BDE-1C6E-47E2-A0D6-A532542DA44B}" type="pres">
      <dgm:prSet presAssocID="{498E01F9-0C6A-40BB-BDF8-69047E2FFA89}" presName="parentText" presStyleLbl="alignNode1" presStyleIdx="3" presStyleCnt="6">
        <dgm:presLayoutVars>
          <dgm:chMax val="1"/>
          <dgm:bulletEnabled val="1"/>
        </dgm:presLayoutVars>
      </dgm:prSet>
      <dgm:spPr/>
    </dgm:pt>
    <dgm:pt modelId="{3597B5D3-D826-4216-9E8C-9378B7087766}" type="pres">
      <dgm:prSet presAssocID="{498E01F9-0C6A-40BB-BDF8-69047E2FFA89}" presName="descendantText" presStyleLbl="alignAcc1" presStyleIdx="3" presStyleCnt="6">
        <dgm:presLayoutVars>
          <dgm:bulletEnabled val="1"/>
        </dgm:presLayoutVars>
      </dgm:prSet>
      <dgm:spPr/>
    </dgm:pt>
    <dgm:pt modelId="{90F4722A-A0BF-4C9C-A788-AC69A9B9CD75}" type="pres">
      <dgm:prSet presAssocID="{191B05CF-D125-44AF-82D8-A3B83766A3F6}" presName="sp" presStyleCnt="0"/>
      <dgm:spPr/>
    </dgm:pt>
    <dgm:pt modelId="{4A885E23-9015-4730-A67E-1615290F0B80}" type="pres">
      <dgm:prSet presAssocID="{92C24E83-30FE-428D-A7A1-FF85A80C4D11}" presName="composite" presStyleCnt="0"/>
      <dgm:spPr/>
    </dgm:pt>
    <dgm:pt modelId="{B180AB78-AFDC-4683-B7FC-3A0BA2C39397}" type="pres">
      <dgm:prSet presAssocID="{92C24E83-30FE-428D-A7A1-FF85A80C4D11}" presName="parentText" presStyleLbl="alignNode1" presStyleIdx="4" presStyleCnt="6">
        <dgm:presLayoutVars>
          <dgm:chMax val="1"/>
          <dgm:bulletEnabled val="1"/>
        </dgm:presLayoutVars>
      </dgm:prSet>
      <dgm:spPr/>
    </dgm:pt>
    <dgm:pt modelId="{5A6B4CE0-FA70-4724-9EA7-DA0ECA160811}" type="pres">
      <dgm:prSet presAssocID="{92C24E83-30FE-428D-A7A1-FF85A80C4D11}" presName="descendantText" presStyleLbl="alignAcc1" presStyleIdx="4" presStyleCnt="6">
        <dgm:presLayoutVars>
          <dgm:bulletEnabled val="1"/>
        </dgm:presLayoutVars>
      </dgm:prSet>
      <dgm:spPr/>
    </dgm:pt>
    <dgm:pt modelId="{88466CE6-EA1B-4734-BB60-D58ADB734E1C}" type="pres">
      <dgm:prSet presAssocID="{DB5ADFEE-CD2A-4403-94B1-0F912D3FF04C}" presName="sp" presStyleCnt="0"/>
      <dgm:spPr/>
    </dgm:pt>
    <dgm:pt modelId="{58AC38D9-E3D4-48D0-8AAD-85C8DF74D2A4}" type="pres">
      <dgm:prSet presAssocID="{21904943-4720-46B0-ACF3-4A0A449D460E}" presName="composite" presStyleCnt="0"/>
      <dgm:spPr/>
    </dgm:pt>
    <dgm:pt modelId="{CFDAA2D8-57A1-412C-8CE3-DA2A11055EEC}" type="pres">
      <dgm:prSet presAssocID="{21904943-4720-46B0-ACF3-4A0A449D460E}" presName="parentText" presStyleLbl="alignNode1" presStyleIdx="5" presStyleCnt="6">
        <dgm:presLayoutVars>
          <dgm:chMax val="1"/>
          <dgm:bulletEnabled val="1"/>
        </dgm:presLayoutVars>
      </dgm:prSet>
      <dgm:spPr/>
    </dgm:pt>
    <dgm:pt modelId="{46B50A5E-0F61-4FAE-B99F-EA7723BA52DF}" type="pres">
      <dgm:prSet presAssocID="{21904943-4720-46B0-ACF3-4A0A449D460E}" presName="descendantText" presStyleLbl="alignAcc1" presStyleIdx="5" presStyleCnt="6">
        <dgm:presLayoutVars>
          <dgm:bulletEnabled val="1"/>
        </dgm:presLayoutVars>
      </dgm:prSet>
      <dgm:spPr/>
    </dgm:pt>
  </dgm:ptLst>
  <dgm:cxnLst>
    <dgm:cxn modelId="{EA643207-7285-466B-A0C5-0D38AFF7F144}" srcId="{43FD78F0-6F9B-4C3F-975E-D42909DD6FA6}" destId="{E1AD6465-DDF0-4118-BCFD-A66FF9D54D57}" srcOrd="2" destOrd="0" parTransId="{5723A3F9-817A-49EC-87C5-58F640CB7909}" sibTransId="{83475931-934C-4B7D-AD8B-6D13CF701939}"/>
    <dgm:cxn modelId="{A1376910-F0E0-45AA-8E29-D6746913E592}" type="presOf" srcId="{288F6C29-88E3-4D58-81E7-DAB5598557C9}" destId="{E1238C90-51D8-4D2B-B485-83E1066B520F}" srcOrd="0" destOrd="0" presId="urn:microsoft.com/office/officeart/2005/8/layout/chevron2"/>
    <dgm:cxn modelId="{CF6AC31D-327F-410D-AA64-ADB38D34554C}" type="presOf" srcId="{28BC1DFD-AD22-431D-809C-2084F87FA97E}" destId="{6D43D85D-2282-41F4-B94C-A446734A867E}" srcOrd="0" destOrd="0" presId="urn:microsoft.com/office/officeart/2005/8/layout/chevron2"/>
    <dgm:cxn modelId="{AA7DD11D-567A-4566-A0AE-397C3FF316A9}" srcId="{43FD78F0-6F9B-4C3F-975E-D42909DD6FA6}" destId="{21904943-4720-46B0-ACF3-4A0A449D460E}" srcOrd="5" destOrd="0" parTransId="{E857D8CB-5A83-4873-BB62-D3A2AD1B76C5}" sibTransId="{BA510F9E-C5D9-4869-B1AD-8896E5365A67}"/>
    <dgm:cxn modelId="{59EA3E3B-0EED-41BF-9A3A-5D9CB60F7479}" srcId="{21904943-4720-46B0-ACF3-4A0A449D460E}" destId="{9FD52156-E27F-4F8E-AD2D-04DAB1B4809B}" srcOrd="0" destOrd="0" parTransId="{BB16E150-82ED-4D01-97AD-BFEA088239B5}" sibTransId="{5F6BF518-4775-40C3-BAF8-95E52668DB79}"/>
    <dgm:cxn modelId="{0F208B42-8BF0-42D5-A883-B58CD9750240}" srcId="{E1AD6465-DDF0-4118-BCFD-A66FF9D54D57}" destId="{F2933B08-3102-4276-9D41-995E5938BFFD}" srcOrd="0" destOrd="0" parTransId="{2DD7609D-7489-469B-AF16-C351C903C182}" sibTransId="{4D68718E-D3EE-4870-A50E-7B9F87D5D79E}"/>
    <dgm:cxn modelId="{6E48CB65-87D0-4113-B1F5-CB67F8E84F9D}" type="presOf" srcId="{43FD78F0-6F9B-4C3F-975E-D42909DD6FA6}" destId="{E3593CB0-9BFE-458C-BCF4-067AA0B3EB98}" srcOrd="0" destOrd="0" presId="urn:microsoft.com/office/officeart/2005/8/layout/chevron2"/>
    <dgm:cxn modelId="{A0498268-03C1-488B-A1FF-ADF382F66A03}" type="presOf" srcId="{F2933B08-3102-4276-9D41-995E5938BFFD}" destId="{F7F83A33-E32B-4407-9D47-FA49E74BDFCC}" srcOrd="0" destOrd="0" presId="urn:microsoft.com/office/officeart/2005/8/layout/chevron2"/>
    <dgm:cxn modelId="{EEE3246C-352B-4FCC-AF1C-8ADC076EB073}" type="presOf" srcId="{21904943-4720-46B0-ACF3-4A0A449D460E}" destId="{CFDAA2D8-57A1-412C-8CE3-DA2A11055EEC}" srcOrd="0" destOrd="0" presId="urn:microsoft.com/office/officeart/2005/8/layout/chevron2"/>
    <dgm:cxn modelId="{DAFDA06C-A968-4FA3-A0EF-63A326635B19}" srcId="{28BC1DFD-AD22-431D-809C-2084F87FA97E}" destId="{288F6C29-88E3-4D58-81E7-DAB5598557C9}" srcOrd="0" destOrd="0" parTransId="{AC0E2A95-514F-4A76-8617-AA90089C344E}" sibTransId="{F2C7EB4F-C05A-4C34-A73B-14311E072109}"/>
    <dgm:cxn modelId="{E1F2C86D-9641-43DB-B86D-51F93F10C5E5}" srcId="{43FD78F0-6F9B-4C3F-975E-D42909DD6FA6}" destId="{498E01F9-0C6A-40BB-BDF8-69047E2FFA89}" srcOrd="3" destOrd="0" parTransId="{B36751D2-2FFC-4BE0-948A-1DA57F823442}" sibTransId="{191B05CF-D125-44AF-82D8-A3B83766A3F6}"/>
    <dgm:cxn modelId="{EDD22C59-C63B-4C14-9A3C-0ADFCB08A010}" type="presOf" srcId="{A2EC7817-786F-4E0E-9D1F-99EBDD868275}" destId="{3597B5D3-D826-4216-9E8C-9378B7087766}" srcOrd="0" destOrd="0" presId="urn:microsoft.com/office/officeart/2005/8/layout/chevron2"/>
    <dgm:cxn modelId="{A619147E-6214-48D6-AE36-F1B3A9F05049}" type="presOf" srcId="{0C69D20D-4656-4C7D-8F77-CC01A8931A40}" destId="{5A6B4CE0-FA70-4724-9EA7-DA0ECA160811}" srcOrd="0" destOrd="0" presId="urn:microsoft.com/office/officeart/2005/8/layout/chevron2"/>
    <dgm:cxn modelId="{20BFC581-1CC4-4717-86A7-62A2E19FBEF8}" srcId="{92C24E83-30FE-428D-A7A1-FF85A80C4D11}" destId="{0C69D20D-4656-4C7D-8F77-CC01A8931A40}" srcOrd="0" destOrd="0" parTransId="{20DF505F-E84A-42F5-AB1E-35588BB5A2B8}" sibTransId="{2908716D-4524-4E90-AD99-97ED0DBC511C}"/>
    <dgm:cxn modelId="{A5E8C38A-0B3B-4B8D-AE1D-6BD931F815B7}" srcId="{43FD78F0-6F9B-4C3F-975E-D42909DD6FA6}" destId="{6AB55641-609E-4550-B8CA-31E249AAE10D}" srcOrd="1" destOrd="0" parTransId="{52FBCAB9-CED9-4FBE-82B4-A33EF84D7A55}" sibTransId="{CC3C91D1-1F30-4AEA-ADDD-3E3B77571C46}"/>
    <dgm:cxn modelId="{B514C98D-3CFA-4781-969A-64ADCD1DE468}" srcId="{6AB55641-609E-4550-B8CA-31E249AAE10D}" destId="{9B1E2A09-8E6C-449C-95F2-338DC9107C63}" srcOrd="0" destOrd="0" parTransId="{7C75CB95-7937-4D71-91A0-9CEF67B71E2E}" sibTransId="{D96AA711-CDD1-46E9-AB7A-6E3A272AF1C1}"/>
    <dgm:cxn modelId="{C1D0EB9A-EC02-446E-AEA7-A86DC68FED22}" type="presOf" srcId="{498E01F9-0C6A-40BB-BDF8-69047E2FFA89}" destId="{43250BDE-1C6E-47E2-A0D6-A532542DA44B}" srcOrd="0" destOrd="0" presId="urn:microsoft.com/office/officeart/2005/8/layout/chevron2"/>
    <dgm:cxn modelId="{46F6AAAA-1575-4CDD-87B2-C9DD03845EC8}" srcId="{43FD78F0-6F9B-4C3F-975E-D42909DD6FA6}" destId="{28BC1DFD-AD22-431D-809C-2084F87FA97E}" srcOrd="0" destOrd="0" parTransId="{73DF13FB-542C-4C97-86E3-3D6F4BA69583}" sibTransId="{68E6D31B-3666-445B-8D09-5662782D7D3D}"/>
    <dgm:cxn modelId="{E3E188AF-528A-4AD7-8AD0-94A8AFAB07A3}" type="presOf" srcId="{6AB55641-609E-4550-B8CA-31E249AAE10D}" destId="{56E0C7D5-85F8-4B25-85E6-30FD2ED0C4B1}" srcOrd="0" destOrd="0" presId="urn:microsoft.com/office/officeart/2005/8/layout/chevron2"/>
    <dgm:cxn modelId="{597811B8-1CED-4158-ACC1-FC30CAF7B0DD}" type="presOf" srcId="{E1AD6465-DDF0-4118-BCFD-A66FF9D54D57}" destId="{3BCD284E-E8D2-47FD-AC47-7FD603377EF3}" srcOrd="0" destOrd="0" presId="urn:microsoft.com/office/officeart/2005/8/layout/chevron2"/>
    <dgm:cxn modelId="{A33038BA-9E73-4BFE-AA66-4C541A720B31}" type="presOf" srcId="{9FD52156-E27F-4F8E-AD2D-04DAB1B4809B}" destId="{46B50A5E-0F61-4FAE-B99F-EA7723BA52DF}" srcOrd="0" destOrd="0" presId="urn:microsoft.com/office/officeart/2005/8/layout/chevron2"/>
    <dgm:cxn modelId="{26A6E7D9-2779-4374-BE43-26A13D9DB5D7}" srcId="{498E01F9-0C6A-40BB-BDF8-69047E2FFA89}" destId="{A2EC7817-786F-4E0E-9D1F-99EBDD868275}" srcOrd="0" destOrd="0" parTransId="{FF8FE40B-54EB-4E87-A8DB-A5CD0F2BFF67}" sibTransId="{07616ABA-AE3B-4511-A9C1-978031F86398}"/>
    <dgm:cxn modelId="{9977A8E4-7D52-47C0-9D37-42E7BE7C2E1A}" srcId="{43FD78F0-6F9B-4C3F-975E-D42909DD6FA6}" destId="{92C24E83-30FE-428D-A7A1-FF85A80C4D11}" srcOrd="4" destOrd="0" parTransId="{05E2BF25-9893-492A-970D-80EB379A241B}" sibTransId="{DB5ADFEE-CD2A-4403-94B1-0F912D3FF04C}"/>
    <dgm:cxn modelId="{7E8A43F7-1F5D-477B-BE65-440F34F598AD}" type="presOf" srcId="{9B1E2A09-8E6C-449C-95F2-338DC9107C63}" destId="{40D47EFD-0729-4DC9-90B3-E604716A2EFB}" srcOrd="0" destOrd="0" presId="urn:microsoft.com/office/officeart/2005/8/layout/chevron2"/>
    <dgm:cxn modelId="{4273BDFA-2A37-4118-B3C9-0C973E1C61FB}" type="presOf" srcId="{92C24E83-30FE-428D-A7A1-FF85A80C4D11}" destId="{B180AB78-AFDC-4683-B7FC-3A0BA2C39397}" srcOrd="0" destOrd="0" presId="urn:microsoft.com/office/officeart/2005/8/layout/chevron2"/>
    <dgm:cxn modelId="{44F57320-4FB8-4F40-99AF-5D77739D2C50}" type="presParOf" srcId="{E3593CB0-9BFE-458C-BCF4-067AA0B3EB98}" destId="{4880ACE0-651A-4FD9-8C34-0CCB25CE5F91}" srcOrd="0" destOrd="0" presId="urn:microsoft.com/office/officeart/2005/8/layout/chevron2"/>
    <dgm:cxn modelId="{0C13FD04-74D3-4C19-88AE-19C41D24CA48}" type="presParOf" srcId="{4880ACE0-651A-4FD9-8C34-0CCB25CE5F91}" destId="{6D43D85D-2282-41F4-B94C-A446734A867E}" srcOrd="0" destOrd="0" presId="urn:microsoft.com/office/officeart/2005/8/layout/chevron2"/>
    <dgm:cxn modelId="{6EC29F84-A545-47A1-816A-7CC4FE18F8A7}" type="presParOf" srcId="{4880ACE0-651A-4FD9-8C34-0CCB25CE5F91}" destId="{E1238C90-51D8-4D2B-B485-83E1066B520F}" srcOrd="1" destOrd="0" presId="urn:microsoft.com/office/officeart/2005/8/layout/chevron2"/>
    <dgm:cxn modelId="{2DBB4AB7-BA25-4500-9740-499777E250BC}" type="presParOf" srcId="{E3593CB0-9BFE-458C-BCF4-067AA0B3EB98}" destId="{748A047A-A829-470E-A103-400B378BAAD8}" srcOrd="1" destOrd="0" presId="urn:microsoft.com/office/officeart/2005/8/layout/chevron2"/>
    <dgm:cxn modelId="{02969EAA-AFC2-48EB-8D74-FD4B3AC20590}" type="presParOf" srcId="{E3593CB0-9BFE-458C-BCF4-067AA0B3EB98}" destId="{81E78E76-B1E5-4547-A1B9-4B99B6CF8747}" srcOrd="2" destOrd="0" presId="urn:microsoft.com/office/officeart/2005/8/layout/chevron2"/>
    <dgm:cxn modelId="{22F27361-5298-4A58-A216-6B3467BAF112}" type="presParOf" srcId="{81E78E76-B1E5-4547-A1B9-4B99B6CF8747}" destId="{56E0C7D5-85F8-4B25-85E6-30FD2ED0C4B1}" srcOrd="0" destOrd="0" presId="urn:microsoft.com/office/officeart/2005/8/layout/chevron2"/>
    <dgm:cxn modelId="{434C86A0-C29A-4CF0-9C93-167B8D199D7F}" type="presParOf" srcId="{81E78E76-B1E5-4547-A1B9-4B99B6CF8747}" destId="{40D47EFD-0729-4DC9-90B3-E604716A2EFB}" srcOrd="1" destOrd="0" presId="urn:microsoft.com/office/officeart/2005/8/layout/chevron2"/>
    <dgm:cxn modelId="{69F58442-4BA6-4736-AAC9-8E6512A60588}" type="presParOf" srcId="{E3593CB0-9BFE-458C-BCF4-067AA0B3EB98}" destId="{9E0F71EB-6ED0-4498-BD52-B395B6F31CBD}" srcOrd="3" destOrd="0" presId="urn:microsoft.com/office/officeart/2005/8/layout/chevron2"/>
    <dgm:cxn modelId="{C3ADF8E8-6EEF-4420-A068-CA7C3AEA5CB5}" type="presParOf" srcId="{E3593CB0-9BFE-458C-BCF4-067AA0B3EB98}" destId="{9321DE88-54A0-4DED-BD25-648543AF16FF}" srcOrd="4" destOrd="0" presId="urn:microsoft.com/office/officeart/2005/8/layout/chevron2"/>
    <dgm:cxn modelId="{EE56E655-890C-4837-A81F-AB95344BA8C1}" type="presParOf" srcId="{9321DE88-54A0-4DED-BD25-648543AF16FF}" destId="{3BCD284E-E8D2-47FD-AC47-7FD603377EF3}" srcOrd="0" destOrd="0" presId="urn:microsoft.com/office/officeart/2005/8/layout/chevron2"/>
    <dgm:cxn modelId="{7DE93E8C-A549-4B1A-B750-854EE54C4CDE}" type="presParOf" srcId="{9321DE88-54A0-4DED-BD25-648543AF16FF}" destId="{F7F83A33-E32B-4407-9D47-FA49E74BDFCC}" srcOrd="1" destOrd="0" presId="urn:microsoft.com/office/officeart/2005/8/layout/chevron2"/>
    <dgm:cxn modelId="{B9B66AC1-BD17-421F-BD04-D04BF7969F82}" type="presParOf" srcId="{E3593CB0-9BFE-458C-BCF4-067AA0B3EB98}" destId="{C206B7E9-AB89-4E8B-9B51-1CC24020FF31}" srcOrd="5" destOrd="0" presId="urn:microsoft.com/office/officeart/2005/8/layout/chevron2"/>
    <dgm:cxn modelId="{95816205-DC01-47D3-8989-B49DE29B59CF}" type="presParOf" srcId="{E3593CB0-9BFE-458C-BCF4-067AA0B3EB98}" destId="{414BAAF8-FAE0-4D1E-81A9-4231DA8A8F7F}" srcOrd="6" destOrd="0" presId="urn:microsoft.com/office/officeart/2005/8/layout/chevron2"/>
    <dgm:cxn modelId="{BA58A6CC-97D0-479E-B514-B9DD126E557E}" type="presParOf" srcId="{414BAAF8-FAE0-4D1E-81A9-4231DA8A8F7F}" destId="{43250BDE-1C6E-47E2-A0D6-A532542DA44B}" srcOrd="0" destOrd="0" presId="urn:microsoft.com/office/officeart/2005/8/layout/chevron2"/>
    <dgm:cxn modelId="{57BEBBD1-C1B1-40FA-8916-0D55FB6C7DF8}" type="presParOf" srcId="{414BAAF8-FAE0-4D1E-81A9-4231DA8A8F7F}" destId="{3597B5D3-D826-4216-9E8C-9378B7087766}" srcOrd="1" destOrd="0" presId="urn:microsoft.com/office/officeart/2005/8/layout/chevron2"/>
    <dgm:cxn modelId="{1EB71B60-3389-46B7-B30A-204FF9545CC9}" type="presParOf" srcId="{E3593CB0-9BFE-458C-BCF4-067AA0B3EB98}" destId="{90F4722A-A0BF-4C9C-A788-AC69A9B9CD75}" srcOrd="7" destOrd="0" presId="urn:microsoft.com/office/officeart/2005/8/layout/chevron2"/>
    <dgm:cxn modelId="{666CB4AA-0104-4B8A-B0B1-AFF8E4758D84}" type="presParOf" srcId="{E3593CB0-9BFE-458C-BCF4-067AA0B3EB98}" destId="{4A885E23-9015-4730-A67E-1615290F0B80}" srcOrd="8" destOrd="0" presId="urn:microsoft.com/office/officeart/2005/8/layout/chevron2"/>
    <dgm:cxn modelId="{690F58F5-464A-4B4F-8D65-3584ABABA6A9}" type="presParOf" srcId="{4A885E23-9015-4730-A67E-1615290F0B80}" destId="{B180AB78-AFDC-4683-B7FC-3A0BA2C39397}" srcOrd="0" destOrd="0" presId="urn:microsoft.com/office/officeart/2005/8/layout/chevron2"/>
    <dgm:cxn modelId="{E2611566-EEF1-4F89-8B38-879901236845}" type="presParOf" srcId="{4A885E23-9015-4730-A67E-1615290F0B80}" destId="{5A6B4CE0-FA70-4724-9EA7-DA0ECA160811}" srcOrd="1" destOrd="0" presId="urn:microsoft.com/office/officeart/2005/8/layout/chevron2"/>
    <dgm:cxn modelId="{B706FEB0-965F-49E4-A95A-B9336CF9E72A}" type="presParOf" srcId="{E3593CB0-9BFE-458C-BCF4-067AA0B3EB98}" destId="{88466CE6-EA1B-4734-BB60-D58ADB734E1C}" srcOrd="9" destOrd="0" presId="urn:microsoft.com/office/officeart/2005/8/layout/chevron2"/>
    <dgm:cxn modelId="{255FFA11-25EC-4D60-A0CD-489821B1ACEB}" type="presParOf" srcId="{E3593CB0-9BFE-458C-BCF4-067AA0B3EB98}" destId="{58AC38D9-E3D4-48D0-8AAD-85C8DF74D2A4}" srcOrd="10" destOrd="0" presId="urn:microsoft.com/office/officeart/2005/8/layout/chevron2"/>
    <dgm:cxn modelId="{FAF38E1B-C7FE-4FA7-9E85-D5F6A91C3AD0}" type="presParOf" srcId="{58AC38D9-E3D4-48D0-8AAD-85C8DF74D2A4}" destId="{CFDAA2D8-57A1-412C-8CE3-DA2A11055EEC}" srcOrd="0" destOrd="0" presId="urn:microsoft.com/office/officeart/2005/8/layout/chevron2"/>
    <dgm:cxn modelId="{2B263CDE-A230-4299-BBC0-431BEAF39F46}" type="presParOf" srcId="{58AC38D9-E3D4-48D0-8AAD-85C8DF74D2A4}" destId="{46B50A5E-0F61-4FAE-B99F-EA7723BA52D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D78F0-6F9B-4C3F-975E-D42909DD6FA6}"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nl-NL"/>
        </a:p>
      </dgm:t>
    </dgm:pt>
    <dgm:pt modelId="{28BC1DFD-AD22-431D-809C-2084F87FA97E}">
      <dgm:prSet phldrT="[Tekst]"/>
      <dgm:spPr/>
      <dgm:t>
        <a:bodyPr/>
        <a:lstStyle/>
        <a:p>
          <a:r>
            <a:rPr lang="nl-NL" dirty="0"/>
            <a:t>1</a:t>
          </a:r>
          <a:r>
            <a:rPr lang="nl-NL" baseline="30000" dirty="0"/>
            <a:t>e</a:t>
          </a:r>
          <a:r>
            <a:rPr lang="nl-NL" dirty="0"/>
            <a:t> </a:t>
          </a:r>
        </a:p>
      </dgm:t>
    </dgm:pt>
    <dgm:pt modelId="{73DF13FB-542C-4C97-86E3-3D6F4BA69583}" type="parTrans" cxnId="{46F6AAAA-1575-4CDD-87B2-C9DD03845EC8}">
      <dgm:prSet/>
      <dgm:spPr/>
      <dgm:t>
        <a:bodyPr/>
        <a:lstStyle/>
        <a:p>
          <a:endParaRPr lang="nl-NL"/>
        </a:p>
      </dgm:t>
    </dgm:pt>
    <dgm:pt modelId="{68E6D31B-3666-445B-8D09-5662782D7D3D}" type="sibTrans" cxnId="{46F6AAAA-1575-4CDD-87B2-C9DD03845EC8}">
      <dgm:prSet/>
      <dgm:spPr/>
      <dgm:t>
        <a:bodyPr/>
        <a:lstStyle/>
        <a:p>
          <a:endParaRPr lang="nl-NL"/>
        </a:p>
      </dgm:t>
    </dgm:pt>
    <dgm:pt modelId="{288F6C29-88E3-4D58-81E7-DAB5598557C9}">
      <dgm:prSet phldrT="[Tekst]"/>
      <dgm:spPr/>
      <dgm:t>
        <a:bodyPr/>
        <a:lstStyle/>
        <a:p>
          <a:r>
            <a:rPr lang="nl-NL" dirty="0"/>
            <a:t>Geen gevarenpictogram</a:t>
          </a:r>
        </a:p>
      </dgm:t>
    </dgm:pt>
    <dgm:pt modelId="{AC0E2A95-514F-4A76-8617-AA90089C344E}" type="parTrans" cxnId="{DAFDA06C-A968-4FA3-A0EF-63A326635B19}">
      <dgm:prSet/>
      <dgm:spPr/>
      <dgm:t>
        <a:bodyPr/>
        <a:lstStyle/>
        <a:p>
          <a:endParaRPr lang="nl-NL"/>
        </a:p>
      </dgm:t>
    </dgm:pt>
    <dgm:pt modelId="{F2C7EB4F-C05A-4C34-A73B-14311E072109}" type="sibTrans" cxnId="{DAFDA06C-A968-4FA3-A0EF-63A326635B19}">
      <dgm:prSet/>
      <dgm:spPr/>
      <dgm:t>
        <a:bodyPr/>
        <a:lstStyle/>
        <a:p>
          <a:endParaRPr lang="nl-NL"/>
        </a:p>
      </dgm:t>
    </dgm:pt>
    <dgm:pt modelId="{6AB55641-609E-4550-B8CA-31E249AAE10D}">
      <dgm:prSet phldrT="[Tekst]"/>
      <dgm:spPr/>
      <dgm:t>
        <a:bodyPr/>
        <a:lstStyle/>
        <a:p>
          <a:r>
            <a:rPr lang="nl-NL" dirty="0"/>
            <a:t>2</a:t>
          </a:r>
          <a:r>
            <a:rPr lang="nl-NL" baseline="30000" dirty="0"/>
            <a:t>e</a:t>
          </a:r>
          <a:r>
            <a:rPr lang="nl-NL" dirty="0"/>
            <a:t> </a:t>
          </a:r>
        </a:p>
      </dgm:t>
    </dgm:pt>
    <dgm:pt modelId="{52FBCAB9-CED9-4FBE-82B4-A33EF84D7A55}" type="parTrans" cxnId="{A5E8C38A-0B3B-4B8D-AE1D-6BD931F815B7}">
      <dgm:prSet/>
      <dgm:spPr/>
      <dgm:t>
        <a:bodyPr/>
        <a:lstStyle/>
        <a:p>
          <a:endParaRPr lang="nl-NL"/>
        </a:p>
      </dgm:t>
    </dgm:pt>
    <dgm:pt modelId="{CC3C91D1-1F30-4AEA-ADDD-3E3B77571C46}" type="sibTrans" cxnId="{A5E8C38A-0B3B-4B8D-AE1D-6BD931F815B7}">
      <dgm:prSet/>
      <dgm:spPr/>
      <dgm:t>
        <a:bodyPr/>
        <a:lstStyle/>
        <a:p>
          <a:endParaRPr lang="nl-NL"/>
        </a:p>
      </dgm:t>
    </dgm:pt>
    <dgm:pt modelId="{9B1E2A09-8E6C-449C-95F2-338DC9107C63}">
      <dgm:prSet phldrT="[Tekst]"/>
      <dgm:spPr/>
      <dgm:t>
        <a:bodyPr/>
        <a:lstStyle/>
        <a:p>
          <a:r>
            <a:rPr lang="nl-NL" dirty="0"/>
            <a:t>Gevaarlijk voor milieueffect</a:t>
          </a:r>
        </a:p>
      </dgm:t>
    </dgm:pt>
    <dgm:pt modelId="{7C75CB95-7937-4D71-91A0-9CEF67B71E2E}" type="parTrans" cxnId="{B514C98D-3CFA-4781-969A-64ADCD1DE468}">
      <dgm:prSet/>
      <dgm:spPr/>
      <dgm:t>
        <a:bodyPr/>
        <a:lstStyle/>
        <a:p>
          <a:endParaRPr lang="nl-NL"/>
        </a:p>
      </dgm:t>
    </dgm:pt>
    <dgm:pt modelId="{D96AA711-CDD1-46E9-AB7A-6E3A272AF1C1}" type="sibTrans" cxnId="{B514C98D-3CFA-4781-969A-64ADCD1DE468}">
      <dgm:prSet/>
      <dgm:spPr/>
      <dgm:t>
        <a:bodyPr/>
        <a:lstStyle/>
        <a:p>
          <a:endParaRPr lang="nl-NL"/>
        </a:p>
      </dgm:t>
    </dgm:pt>
    <dgm:pt modelId="{E1AD6465-DDF0-4118-BCFD-A66FF9D54D57}">
      <dgm:prSet phldrT="[Tekst]"/>
      <dgm:spPr/>
      <dgm:t>
        <a:bodyPr/>
        <a:lstStyle/>
        <a:p>
          <a:r>
            <a:rPr lang="nl-NL" dirty="0"/>
            <a:t>3</a:t>
          </a:r>
          <a:r>
            <a:rPr lang="nl-NL" baseline="30000" dirty="0"/>
            <a:t>e</a:t>
          </a:r>
          <a:r>
            <a:rPr lang="nl-NL" dirty="0"/>
            <a:t> </a:t>
          </a:r>
        </a:p>
      </dgm:t>
    </dgm:pt>
    <dgm:pt modelId="{5723A3F9-817A-49EC-87C5-58F640CB7909}" type="parTrans" cxnId="{EA643207-7285-466B-A0C5-0D38AFF7F144}">
      <dgm:prSet/>
      <dgm:spPr/>
      <dgm:t>
        <a:bodyPr/>
        <a:lstStyle/>
        <a:p>
          <a:endParaRPr lang="nl-NL"/>
        </a:p>
      </dgm:t>
    </dgm:pt>
    <dgm:pt modelId="{83475931-934C-4B7D-AD8B-6D13CF701939}" type="sibTrans" cxnId="{EA643207-7285-466B-A0C5-0D38AFF7F144}">
      <dgm:prSet/>
      <dgm:spPr/>
      <dgm:t>
        <a:bodyPr/>
        <a:lstStyle/>
        <a:p>
          <a:endParaRPr lang="nl-NL"/>
        </a:p>
      </dgm:t>
    </dgm:pt>
    <dgm:pt modelId="{F2933B08-3102-4276-9D41-995E5938BFFD}">
      <dgm:prSet phldrT="[Tekst]"/>
      <dgm:spPr/>
      <dgm:t>
        <a:bodyPr/>
        <a:lstStyle/>
        <a:p>
          <a:r>
            <a:rPr lang="nl-NL" dirty="0"/>
            <a:t>Ontvlambaar of oxiderend</a:t>
          </a:r>
        </a:p>
      </dgm:t>
    </dgm:pt>
    <dgm:pt modelId="{2DD7609D-7489-469B-AF16-C351C903C182}" type="parTrans" cxnId="{0F208B42-8BF0-42D5-A883-B58CD9750240}">
      <dgm:prSet/>
      <dgm:spPr/>
      <dgm:t>
        <a:bodyPr/>
        <a:lstStyle/>
        <a:p>
          <a:endParaRPr lang="nl-NL"/>
        </a:p>
      </dgm:t>
    </dgm:pt>
    <dgm:pt modelId="{4D68718E-D3EE-4870-A50E-7B9F87D5D79E}" type="sibTrans" cxnId="{0F208B42-8BF0-42D5-A883-B58CD9750240}">
      <dgm:prSet/>
      <dgm:spPr/>
      <dgm:t>
        <a:bodyPr/>
        <a:lstStyle/>
        <a:p>
          <a:endParaRPr lang="nl-NL"/>
        </a:p>
      </dgm:t>
    </dgm:pt>
    <dgm:pt modelId="{498E01F9-0C6A-40BB-BDF8-69047E2FFA89}">
      <dgm:prSet/>
      <dgm:spPr/>
      <dgm:t>
        <a:bodyPr/>
        <a:lstStyle/>
        <a:p>
          <a:r>
            <a:rPr lang="nl-NL" dirty="0"/>
            <a:t>4e</a:t>
          </a:r>
        </a:p>
      </dgm:t>
    </dgm:pt>
    <dgm:pt modelId="{B36751D2-2FFC-4BE0-948A-1DA57F823442}" type="parTrans" cxnId="{E1F2C86D-9641-43DB-B86D-51F93F10C5E5}">
      <dgm:prSet/>
      <dgm:spPr/>
      <dgm:t>
        <a:bodyPr/>
        <a:lstStyle/>
        <a:p>
          <a:endParaRPr lang="nl-NL"/>
        </a:p>
      </dgm:t>
    </dgm:pt>
    <dgm:pt modelId="{191B05CF-D125-44AF-82D8-A3B83766A3F6}" type="sibTrans" cxnId="{E1F2C86D-9641-43DB-B86D-51F93F10C5E5}">
      <dgm:prSet/>
      <dgm:spPr/>
      <dgm:t>
        <a:bodyPr/>
        <a:lstStyle/>
        <a:p>
          <a:endParaRPr lang="nl-NL"/>
        </a:p>
      </dgm:t>
    </dgm:pt>
    <dgm:pt modelId="{A2EC7817-786F-4E0E-9D1F-99EBDD868275}">
      <dgm:prSet/>
      <dgm:spPr/>
      <dgm:t>
        <a:bodyPr/>
        <a:lstStyle/>
        <a:p>
          <a:r>
            <a:rPr lang="nl-NL" dirty="0"/>
            <a:t>Gevarenpictogram schadelijk, bijtend of sensibiliserend</a:t>
          </a:r>
        </a:p>
      </dgm:t>
    </dgm:pt>
    <dgm:pt modelId="{FF8FE40B-54EB-4E87-A8DB-A5CD0F2BFF67}" type="parTrans" cxnId="{26A6E7D9-2779-4374-BE43-26A13D9DB5D7}">
      <dgm:prSet/>
      <dgm:spPr/>
      <dgm:t>
        <a:bodyPr/>
        <a:lstStyle/>
        <a:p>
          <a:endParaRPr lang="nl-NL"/>
        </a:p>
      </dgm:t>
    </dgm:pt>
    <dgm:pt modelId="{07616ABA-AE3B-4511-A9C1-978031F86398}" type="sibTrans" cxnId="{26A6E7D9-2779-4374-BE43-26A13D9DB5D7}">
      <dgm:prSet/>
      <dgm:spPr/>
      <dgm:t>
        <a:bodyPr/>
        <a:lstStyle/>
        <a:p>
          <a:endParaRPr lang="nl-NL"/>
        </a:p>
      </dgm:t>
    </dgm:pt>
    <dgm:pt modelId="{92C24E83-30FE-428D-A7A1-FF85A80C4D11}">
      <dgm:prSet/>
      <dgm:spPr/>
      <dgm:t>
        <a:bodyPr/>
        <a:lstStyle/>
        <a:p>
          <a:r>
            <a:rPr lang="nl-NL" dirty="0"/>
            <a:t>5e </a:t>
          </a:r>
        </a:p>
      </dgm:t>
    </dgm:pt>
    <dgm:pt modelId="{05E2BF25-9893-492A-970D-80EB379A241B}" type="parTrans" cxnId="{9977A8E4-7D52-47C0-9D37-42E7BE7C2E1A}">
      <dgm:prSet/>
      <dgm:spPr/>
      <dgm:t>
        <a:bodyPr/>
        <a:lstStyle/>
        <a:p>
          <a:endParaRPr lang="nl-NL"/>
        </a:p>
      </dgm:t>
    </dgm:pt>
    <dgm:pt modelId="{DB5ADFEE-CD2A-4403-94B1-0F912D3FF04C}" type="sibTrans" cxnId="{9977A8E4-7D52-47C0-9D37-42E7BE7C2E1A}">
      <dgm:prSet/>
      <dgm:spPr/>
      <dgm:t>
        <a:bodyPr/>
        <a:lstStyle/>
        <a:p>
          <a:endParaRPr lang="nl-NL"/>
        </a:p>
      </dgm:t>
    </dgm:pt>
    <dgm:pt modelId="{21904943-4720-46B0-ACF3-4A0A449D460E}">
      <dgm:prSet/>
      <dgm:spPr/>
      <dgm:t>
        <a:bodyPr/>
        <a:lstStyle/>
        <a:p>
          <a:r>
            <a:rPr lang="nl-NL" dirty="0"/>
            <a:t>6</a:t>
          </a:r>
          <a:r>
            <a:rPr lang="nl-NL" baseline="30000" dirty="0"/>
            <a:t>e</a:t>
          </a:r>
          <a:r>
            <a:rPr lang="nl-NL" dirty="0"/>
            <a:t>  </a:t>
          </a:r>
        </a:p>
      </dgm:t>
    </dgm:pt>
    <dgm:pt modelId="{E857D8CB-5A83-4873-BB62-D3A2AD1B76C5}" type="parTrans" cxnId="{AA7DD11D-567A-4566-A0AE-397C3FF316A9}">
      <dgm:prSet/>
      <dgm:spPr/>
      <dgm:t>
        <a:bodyPr/>
        <a:lstStyle/>
        <a:p>
          <a:endParaRPr lang="nl-NL"/>
        </a:p>
      </dgm:t>
    </dgm:pt>
    <dgm:pt modelId="{BA510F9E-C5D9-4869-B1AD-8896E5365A67}" type="sibTrans" cxnId="{AA7DD11D-567A-4566-A0AE-397C3FF316A9}">
      <dgm:prSet/>
      <dgm:spPr/>
      <dgm:t>
        <a:bodyPr/>
        <a:lstStyle/>
        <a:p>
          <a:endParaRPr lang="nl-NL"/>
        </a:p>
      </dgm:t>
    </dgm:pt>
    <dgm:pt modelId="{0C69D20D-4656-4C7D-8F77-CC01A8931A40}">
      <dgm:prSet/>
      <dgm:spPr/>
      <dgm:t>
        <a:bodyPr/>
        <a:lstStyle/>
        <a:p>
          <a:r>
            <a:rPr lang="nl-NL" dirty="0"/>
            <a:t>Doodshoofd, acute giftigheid of schade op lange termijn</a:t>
          </a:r>
        </a:p>
      </dgm:t>
    </dgm:pt>
    <dgm:pt modelId="{20DF505F-E84A-42F5-AB1E-35588BB5A2B8}" type="parTrans" cxnId="{20BFC581-1CC4-4717-86A7-62A2E19FBEF8}">
      <dgm:prSet/>
      <dgm:spPr/>
      <dgm:t>
        <a:bodyPr/>
        <a:lstStyle/>
        <a:p>
          <a:endParaRPr lang="nl-NL"/>
        </a:p>
      </dgm:t>
    </dgm:pt>
    <dgm:pt modelId="{2908716D-4524-4E90-AD99-97ED0DBC511C}" type="sibTrans" cxnId="{20BFC581-1CC4-4717-86A7-62A2E19FBEF8}">
      <dgm:prSet/>
      <dgm:spPr/>
      <dgm:t>
        <a:bodyPr/>
        <a:lstStyle/>
        <a:p>
          <a:endParaRPr lang="nl-NL"/>
        </a:p>
      </dgm:t>
    </dgm:pt>
    <dgm:pt modelId="{9FD52156-E27F-4F8E-AD2D-04DAB1B4809B}">
      <dgm:prSet/>
      <dgm:spPr/>
      <dgm:t>
        <a:bodyPr/>
        <a:lstStyle/>
        <a:p>
          <a:r>
            <a:rPr lang="nl-NL" dirty="0"/>
            <a:t>Gezondheidsschadepictogram </a:t>
          </a:r>
          <a:r>
            <a:rPr lang="nl-NL" b="1" dirty="0"/>
            <a:t>CMR</a:t>
          </a:r>
          <a:r>
            <a:rPr lang="nl-NL" dirty="0"/>
            <a:t> stoffen</a:t>
          </a:r>
        </a:p>
      </dgm:t>
    </dgm:pt>
    <dgm:pt modelId="{BB16E150-82ED-4D01-97AD-BFEA088239B5}" type="parTrans" cxnId="{59EA3E3B-0EED-41BF-9A3A-5D9CB60F7479}">
      <dgm:prSet/>
      <dgm:spPr/>
      <dgm:t>
        <a:bodyPr/>
        <a:lstStyle/>
        <a:p>
          <a:endParaRPr lang="nl-NL"/>
        </a:p>
      </dgm:t>
    </dgm:pt>
    <dgm:pt modelId="{5F6BF518-4775-40C3-BAF8-95E52668DB79}" type="sibTrans" cxnId="{59EA3E3B-0EED-41BF-9A3A-5D9CB60F7479}">
      <dgm:prSet/>
      <dgm:spPr/>
      <dgm:t>
        <a:bodyPr/>
        <a:lstStyle/>
        <a:p>
          <a:endParaRPr lang="nl-NL"/>
        </a:p>
      </dgm:t>
    </dgm:pt>
    <dgm:pt modelId="{E3593CB0-9BFE-458C-BCF4-067AA0B3EB98}" type="pres">
      <dgm:prSet presAssocID="{43FD78F0-6F9B-4C3F-975E-D42909DD6FA6}" presName="linearFlow" presStyleCnt="0">
        <dgm:presLayoutVars>
          <dgm:dir/>
          <dgm:animLvl val="lvl"/>
          <dgm:resizeHandles val="exact"/>
        </dgm:presLayoutVars>
      </dgm:prSet>
      <dgm:spPr/>
    </dgm:pt>
    <dgm:pt modelId="{4880ACE0-651A-4FD9-8C34-0CCB25CE5F91}" type="pres">
      <dgm:prSet presAssocID="{28BC1DFD-AD22-431D-809C-2084F87FA97E}" presName="composite" presStyleCnt="0"/>
      <dgm:spPr/>
    </dgm:pt>
    <dgm:pt modelId="{6D43D85D-2282-41F4-B94C-A446734A867E}" type="pres">
      <dgm:prSet presAssocID="{28BC1DFD-AD22-431D-809C-2084F87FA97E}" presName="parentText" presStyleLbl="alignNode1" presStyleIdx="0" presStyleCnt="6">
        <dgm:presLayoutVars>
          <dgm:chMax val="1"/>
          <dgm:bulletEnabled val="1"/>
        </dgm:presLayoutVars>
      </dgm:prSet>
      <dgm:spPr/>
    </dgm:pt>
    <dgm:pt modelId="{E1238C90-51D8-4D2B-B485-83E1066B520F}" type="pres">
      <dgm:prSet presAssocID="{28BC1DFD-AD22-431D-809C-2084F87FA97E}" presName="descendantText" presStyleLbl="alignAcc1" presStyleIdx="0" presStyleCnt="6">
        <dgm:presLayoutVars>
          <dgm:bulletEnabled val="1"/>
        </dgm:presLayoutVars>
      </dgm:prSet>
      <dgm:spPr/>
    </dgm:pt>
    <dgm:pt modelId="{748A047A-A829-470E-A103-400B378BAAD8}" type="pres">
      <dgm:prSet presAssocID="{68E6D31B-3666-445B-8D09-5662782D7D3D}" presName="sp" presStyleCnt="0"/>
      <dgm:spPr/>
    </dgm:pt>
    <dgm:pt modelId="{81E78E76-B1E5-4547-A1B9-4B99B6CF8747}" type="pres">
      <dgm:prSet presAssocID="{6AB55641-609E-4550-B8CA-31E249AAE10D}" presName="composite" presStyleCnt="0"/>
      <dgm:spPr/>
    </dgm:pt>
    <dgm:pt modelId="{56E0C7D5-85F8-4B25-85E6-30FD2ED0C4B1}" type="pres">
      <dgm:prSet presAssocID="{6AB55641-609E-4550-B8CA-31E249AAE10D}" presName="parentText" presStyleLbl="alignNode1" presStyleIdx="1" presStyleCnt="6">
        <dgm:presLayoutVars>
          <dgm:chMax val="1"/>
          <dgm:bulletEnabled val="1"/>
        </dgm:presLayoutVars>
      </dgm:prSet>
      <dgm:spPr/>
    </dgm:pt>
    <dgm:pt modelId="{40D47EFD-0729-4DC9-90B3-E604716A2EFB}" type="pres">
      <dgm:prSet presAssocID="{6AB55641-609E-4550-B8CA-31E249AAE10D}" presName="descendantText" presStyleLbl="alignAcc1" presStyleIdx="1" presStyleCnt="6">
        <dgm:presLayoutVars>
          <dgm:bulletEnabled val="1"/>
        </dgm:presLayoutVars>
      </dgm:prSet>
      <dgm:spPr/>
    </dgm:pt>
    <dgm:pt modelId="{9E0F71EB-6ED0-4498-BD52-B395B6F31CBD}" type="pres">
      <dgm:prSet presAssocID="{CC3C91D1-1F30-4AEA-ADDD-3E3B77571C46}" presName="sp" presStyleCnt="0"/>
      <dgm:spPr/>
    </dgm:pt>
    <dgm:pt modelId="{9321DE88-54A0-4DED-BD25-648543AF16FF}" type="pres">
      <dgm:prSet presAssocID="{E1AD6465-DDF0-4118-BCFD-A66FF9D54D57}" presName="composite" presStyleCnt="0"/>
      <dgm:spPr/>
    </dgm:pt>
    <dgm:pt modelId="{3BCD284E-E8D2-47FD-AC47-7FD603377EF3}" type="pres">
      <dgm:prSet presAssocID="{E1AD6465-DDF0-4118-BCFD-A66FF9D54D57}" presName="parentText" presStyleLbl="alignNode1" presStyleIdx="2" presStyleCnt="6">
        <dgm:presLayoutVars>
          <dgm:chMax val="1"/>
          <dgm:bulletEnabled val="1"/>
        </dgm:presLayoutVars>
      </dgm:prSet>
      <dgm:spPr/>
    </dgm:pt>
    <dgm:pt modelId="{F7F83A33-E32B-4407-9D47-FA49E74BDFCC}" type="pres">
      <dgm:prSet presAssocID="{E1AD6465-DDF0-4118-BCFD-A66FF9D54D57}" presName="descendantText" presStyleLbl="alignAcc1" presStyleIdx="2" presStyleCnt="6">
        <dgm:presLayoutVars>
          <dgm:bulletEnabled val="1"/>
        </dgm:presLayoutVars>
      </dgm:prSet>
      <dgm:spPr/>
    </dgm:pt>
    <dgm:pt modelId="{C206B7E9-AB89-4E8B-9B51-1CC24020FF31}" type="pres">
      <dgm:prSet presAssocID="{83475931-934C-4B7D-AD8B-6D13CF701939}" presName="sp" presStyleCnt="0"/>
      <dgm:spPr/>
    </dgm:pt>
    <dgm:pt modelId="{414BAAF8-FAE0-4D1E-81A9-4231DA8A8F7F}" type="pres">
      <dgm:prSet presAssocID="{498E01F9-0C6A-40BB-BDF8-69047E2FFA89}" presName="composite" presStyleCnt="0"/>
      <dgm:spPr/>
    </dgm:pt>
    <dgm:pt modelId="{43250BDE-1C6E-47E2-A0D6-A532542DA44B}" type="pres">
      <dgm:prSet presAssocID="{498E01F9-0C6A-40BB-BDF8-69047E2FFA89}" presName="parentText" presStyleLbl="alignNode1" presStyleIdx="3" presStyleCnt="6">
        <dgm:presLayoutVars>
          <dgm:chMax val="1"/>
          <dgm:bulletEnabled val="1"/>
        </dgm:presLayoutVars>
      </dgm:prSet>
      <dgm:spPr/>
    </dgm:pt>
    <dgm:pt modelId="{3597B5D3-D826-4216-9E8C-9378B7087766}" type="pres">
      <dgm:prSet presAssocID="{498E01F9-0C6A-40BB-BDF8-69047E2FFA89}" presName="descendantText" presStyleLbl="alignAcc1" presStyleIdx="3" presStyleCnt="6">
        <dgm:presLayoutVars>
          <dgm:bulletEnabled val="1"/>
        </dgm:presLayoutVars>
      </dgm:prSet>
      <dgm:spPr/>
    </dgm:pt>
    <dgm:pt modelId="{90F4722A-A0BF-4C9C-A788-AC69A9B9CD75}" type="pres">
      <dgm:prSet presAssocID="{191B05CF-D125-44AF-82D8-A3B83766A3F6}" presName="sp" presStyleCnt="0"/>
      <dgm:spPr/>
    </dgm:pt>
    <dgm:pt modelId="{4A885E23-9015-4730-A67E-1615290F0B80}" type="pres">
      <dgm:prSet presAssocID="{92C24E83-30FE-428D-A7A1-FF85A80C4D11}" presName="composite" presStyleCnt="0"/>
      <dgm:spPr/>
    </dgm:pt>
    <dgm:pt modelId="{B180AB78-AFDC-4683-B7FC-3A0BA2C39397}" type="pres">
      <dgm:prSet presAssocID="{92C24E83-30FE-428D-A7A1-FF85A80C4D11}" presName="parentText" presStyleLbl="alignNode1" presStyleIdx="4" presStyleCnt="6">
        <dgm:presLayoutVars>
          <dgm:chMax val="1"/>
          <dgm:bulletEnabled val="1"/>
        </dgm:presLayoutVars>
      </dgm:prSet>
      <dgm:spPr/>
    </dgm:pt>
    <dgm:pt modelId="{5A6B4CE0-FA70-4724-9EA7-DA0ECA160811}" type="pres">
      <dgm:prSet presAssocID="{92C24E83-30FE-428D-A7A1-FF85A80C4D11}" presName="descendantText" presStyleLbl="alignAcc1" presStyleIdx="4" presStyleCnt="6">
        <dgm:presLayoutVars>
          <dgm:bulletEnabled val="1"/>
        </dgm:presLayoutVars>
      </dgm:prSet>
      <dgm:spPr/>
    </dgm:pt>
    <dgm:pt modelId="{88466CE6-EA1B-4734-BB60-D58ADB734E1C}" type="pres">
      <dgm:prSet presAssocID="{DB5ADFEE-CD2A-4403-94B1-0F912D3FF04C}" presName="sp" presStyleCnt="0"/>
      <dgm:spPr/>
    </dgm:pt>
    <dgm:pt modelId="{58AC38D9-E3D4-48D0-8AAD-85C8DF74D2A4}" type="pres">
      <dgm:prSet presAssocID="{21904943-4720-46B0-ACF3-4A0A449D460E}" presName="composite" presStyleCnt="0"/>
      <dgm:spPr/>
    </dgm:pt>
    <dgm:pt modelId="{CFDAA2D8-57A1-412C-8CE3-DA2A11055EEC}" type="pres">
      <dgm:prSet presAssocID="{21904943-4720-46B0-ACF3-4A0A449D460E}" presName="parentText" presStyleLbl="alignNode1" presStyleIdx="5" presStyleCnt="6">
        <dgm:presLayoutVars>
          <dgm:chMax val="1"/>
          <dgm:bulletEnabled val="1"/>
        </dgm:presLayoutVars>
      </dgm:prSet>
      <dgm:spPr/>
    </dgm:pt>
    <dgm:pt modelId="{46B50A5E-0F61-4FAE-B99F-EA7723BA52DF}" type="pres">
      <dgm:prSet presAssocID="{21904943-4720-46B0-ACF3-4A0A449D460E}" presName="descendantText" presStyleLbl="alignAcc1" presStyleIdx="5" presStyleCnt="6">
        <dgm:presLayoutVars>
          <dgm:bulletEnabled val="1"/>
        </dgm:presLayoutVars>
      </dgm:prSet>
      <dgm:spPr/>
    </dgm:pt>
  </dgm:ptLst>
  <dgm:cxnLst>
    <dgm:cxn modelId="{EA643207-7285-466B-A0C5-0D38AFF7F144}" srcId="{43FD78F0-6F9B-4C3F-975E-D42909DD6FA6}" destId="{E1AD6465-DDF0-4118-BCFD-A66FF9D54D57}" srcOrd="2" destOrd="0" parTransId="{5723A3F9-817A-49EC-87C5-58F640CB7909}" sibTransId="{83475931-934C-4B7D-AD8B-6D13CF701939}"/>
    <dgm:cxn modelId="{A1376910-F0E0-45AA-8E29-D6746913E592}" type="presOf" srcId="{288F6C29-88E3-4D58-81E7-DAB5598557C9}" destId="{E1238C90-51D8-4D2B-B485-83E1066B520F}" srcOrd="0" destOrd="0" presId="urn:microsoft.com/office/officeart/2005/8/layout/chevron2"/>
    <dgm:cxn modelId="{CF6AC31D-327F-410D-AA64-ADB38D34554C}" type="presOf" srcId="{28BC1DFD-AD22-431D-809C-2084F87FA97E}" destId="{6D43D85D-2282-41F4-B94C-A446734A867E}" srcOrd="0" destOrd="0" presId="urn:microsoft.com/office/officeart/2005/8/layout/chevron2"/>
    <dgm:cxn modelId="{AA7DD11D-567A-4566-A0AE-397C3FF316A9}" srcId="{43FD78F0-6F9B-4C3F-975E-D42909DD6FA6}" destId="{21904943-4720-46B0-ACF3-4A0A449D460E}" srcOrd="5" destOrd="0" parTransId="{E857D8CB-5A83-4873-BB62-D3A2AD1B76C5}" sibTransId="{BA510F9E-C5D9-4869-B1AD-8896E5365A67}"/>
    <dgm:cxn modelId="{59EA3E3B-0EED-41BF-9A3A-5D9CB60F7479}" srcId="{21904943-4720-46B0-ACF3-4A0A449D460E}" destId="{9FD52156-E27F-4F8E-AD2D-04DAB1B4809B}" srcOrd="0" destOrd="0" parTransId="{BB16E150-82ED-4D01-97AD-BFEA088239B5}" sibTransId="{5F6BF518-4775-40C3-BAF8-95E52668DB79}"/>
    <dgm:cxn modelId="{0F208B42-8BF0-42D5-A883-B58CD9750240}" srcId="{E1AD6465-DDF0-4118-BCFD-A66FF9D54D57}" destId="{F2933B08-3102-4276-9D41-995E5938BFFD}" srcOrd="0" destOrd="0" parTransId="{2DD7609D-7489-469B-AF16-C351C903C182}" sibTransId="{4D68718E-D3EE-4870-A50E-7B9F87D5D79E}"/>
    <dgm:cxn modelId="{6E48CB65-87D0-4113-B1F5-CB67F8E84F9D}" type="presOf" srcId="{43FD78F0-6F9B-4C3F-975E-D42909DD6FA6}" destId="{E3593CB0-9BFE-458C-BCF4-067AA0B3EB98}" srcOrd="0" destOrd="0" presId="urn:microsoft.com/office/officeart/2005/8/layout/chevron2"/>
    <dgm:cxn modelId="{A0498268-03C1-488B-A1FF-ADF382F66A03}" type="presOf" srcId="{F2933B08-3102-4276-9D41-995E5938BFFD}" destId="{F7F83A33-E32B-4407-9D47-FA49E74BDFCC}" srcOrd="0" destOrd="0" presId="urn:microsoft.com/office/officeart/2005/8/layout/chevron2"/>
    <dgm:cxn modelId="{EEE3246C-352B-4FCC-AF1C-8ADC076EB073}" type="presOf" srcId="{21904943-4720-46B0-ACF3-4A0A449D460E}" destId="{CFDAA2D8-57A1-412C-8CE3-DA2A11055EEC}" srcOrd="0" destOrd="0" presId="urn:microsoft.com/office/officeart/2005/8/layout/chevron2"/>
    <dgm:cxn modelId="{DAFDA06C-A968-4FA3-A0EF-63A326635B19}" srcId="{28BC1DFD-AD22-431D-809C-2084F87FA97E}" destId="{288F6C29-88E3-4D58-81E7-DAB5598557C9}" srcOrd="0" destOrd="0" parTransId="{AC0E2A95-514F-4A76-8617-AA90089C344E}" sibTransId="{F2C7EB4F-C05A-4C34-A73B-14311E072109}"/>
    <dgm:cxn modelId="{E1F2C86D-9641-43DB-B86D-51F93F10C5E5}" srcId="{43FD78F0-6F9B-4C3F-975E-D42909DD6FA6}" destId="{498E01F9-0C6A-40BB-BDF8-69047E2FFA89}" srcOrd="3" destOrd="0" parTransId="{B36751D2-2FFC-4BE0-948A-1DA57F823442}" sibTransId="{191B05CF-D125-44AF-82D8-A3B83766A3F6}"/>
    <dgm:cxn modelId="{EDD22C59-C63B-4C14-9A3C-0ADFCB08A010}" type="presOf" srcId="{A2EC7817-786F-4E0E-9D1F-99EBDD868275}" destId="{3597B5D3-D826-4216-9E8C-9378B7087766}" srcOrd="0" destOrd="0" presId="urn:microsoft.com/office/officeart/2005/8/layout/chevron2"/>
    <dgm:cxn modelId="{A619147E-6214-48D6-AE36-F1B3A9F05049}" type="presOf" srcId="{0C69D20D-4656-4C7D-8F77-CC01A8931A40}" destId="{5A6B4CE0-FA70-4724-9EA7-DA0ECA160811}" srcOrd="0" destOrd="0" presId="urn:microsoft.com/office/officeart/2005/8/layout/chevron2"/>
    <dgm:cxn modelId="{20BFC581-1CC4-4717-86A7-62A2E19FBEF8}" srcId="{92C24E83-30FE-428D-A7A1-FF85A80C4D11}" destId="{0C69D20D-4656-4C7D-8F77-CC01A8931A40}" srcOrd="0" destOrd="0" parTransId="{20DF505F-E84A-42F5-AB1E-35588BB5A2B8}" sibTransId="{2908716D-4524-4E90-AD99-97ED0DBC511C}"/>
    <dgm:cxn modelId="{A5E8C38A-0B3B-4B8D-AE1D-6BD931F815B7}" srcId="{43FD78F0-6F9B-4C3F-975E-D42909DD6FA6}" destId="{6AB55641-609E-4550-B8CA-31E249AAE10D}" srcOrd="1" destOrd="0" parTransId="{52FBCAB9-CED9-4FBE-82B4-A33EF84D7A55}" sibTransId="{CC3C91D1-1F30-4AEA-ADDD-3E3B77571C46}"/>
    <dgm:cxn modelId="{B514C98D-3CFA-4781-969A-64ADCD1DE468}" srcId="{6AB55641-609E-4550-B8CA-31E249AAE10D}" destId="{9B1E2A09-8E6C-449C-95F2-338DC9107C63}" srcOrd="0" destOrd="0" parTransId="{7C75CB95-7937-4D71-91A0-9CEF67B71E2E}" sibTransId="{D96AA711-CDD1-46E9-AB7A-6E3A272AF1C1}"/>
    <dgm:cxn modelId="{C1D0EB9A-EC02-446E-AEA7-A86DC68FED22}" type="presOf" srcId="{498E01F9-0C6A-40BB-BDF8-69047E2FFA89}" destId="{43250BDE-1C6E-47E2-A0D6-A532542DA44B}" srcOrd="0" destOrd="0" presId="urn:microsoft.com/office/officeart/2005/8/layout/chevron2"/>
    <dgm:cxn modelId="{46F6AAAA-1575-4CDD-87B2-C9DD03845EC8}" srcId="{43FD78F0-6F9B-4C3F-975E-D42909DD6FA6}" destId="{28BC1DFD-AD22-431D-809C-2084F87FA97E}" srcOrd="0" destOrd="0" parTransId="{73DF13FB-542C-4C97-86E3-3D6F4BA69583}" sibTransId="{68E6D31B-3666-445B-8D09-5662782D7D3D}"/>
    <dgm:cxn modelId="{E3E188AF-528A-4AD7-8AD0-94A8AFAB07A3}" type="presOf" srcId="{6AB55641-609E-4550-B8CA-31E249AAE10D}" destId="{56E0C7D5-85F8-4B25-85E6-30FD2ED0C4B1}" srcOrd="0" destOrd="0" presId="urn:microsoft.com/office/officeart/2005/8/layout/chevron2"/>
    <dgm:cxn modelId="{597811B8-1CED-4158-ACC1-FC30CAF7B0DD}" type="presOf" srcId="{E1AD6465-DDF0-4118-BCFD-A66FF9D54D57}" destId="{3BCD284E-E8D2-47FD-AC47-7FD603377EF3}" srcOrd="0" destOrd="0" presId="urn:microsoft.com/office/officeart/2005/8/layout/chevron2"/>
    <dgm:cxn modelId="{A33038BA-9E73-4BFE-AA66-4C541A720B31}" type="presOf" srcId="{9FD52156-E27F-4F8E-AD2D-04DAB1B4809B}" destId="{46B50A5E-0F61-4FAE-B99F-EA7723BA52DF}" srcOrd="0" destOrd="0" presId="urn:microsoft.com/office/officeart/2005/8/layout/chevron2"/>
    <dgm:cxn modelId="{26A6E7D9-2779-4374-BE43-26A13D9DB5D7}" srcId="{498E01F9-0C6A-40BB-BDF8-69047E2FFA89}" destId="{A2EC7817-786F-4E0E-9D1F-99EBDD868275}" srcOrd="0" destOrd="0" parTransId="{FF8FE40B-54EB-4E87-A8DB-A5CD0F2BFF67}" sibTransId="{07616ABA-AE3B-4511-A9C1-978031F86398}"/>
    <dgm:cxn modelId="{9977A8E4-7D52-47C0-9D37-42E7BE7C2E1A}" srcId="{43FD78F0-6F9B-4C3F-975E-D42909DD6FA6}" destId="{92C24E83-30FE-428D-A7A1-FF85A80C4D11}" srcOrd="4" destOrd="0" parTransId="{05E2BF25-9893-492A-970D-80EB379A241B}" sibTransId="{DB5ADFEE-CD2A-4403-94B1-0F912D3FF04C}"/>
    <dgm:cxn modelId="{7E8A43F7-1F5D-477B-BE65-440F34F598AD}" type="presOf" srcId="{9B1E2A09-8E6C-449C-95F2-338DC9107C63}" destId="{40D47EFD-0729-4DC9-90B3-E604716A2EFB}" srcOrd="0" destOrd="0" presId="urn:microsoft.com/office/officeart/2005/8/layout/chevron2"/>
    <dgm:cxn modelId="{4273BDFA-2A37-4118-B3C9-0C973E1C61FB}" type="presOf" srcId="{92C24E83-30FE-428D-A7A1-FF85A80C4D11}" destId="{B180AB78-AFDC-4683-B7FC-3A0BA2C39397}" srcOrd="0" destOrd="0" presId="urn:microsoft.com/office/officeart/2005/8/layout/chevron2"/>
    <dgm:cxn modelId="{44F57320-4FB8-4F40-99AF-5D77739D2C50}" type="presParOf" srcId="{E3593CB0-9BFE-458C-BCF4-067AA0B3EB98}" destId="{4880ACE0-651A-4FD9-8C34-0CCB25CE5F91}" srcOrd="0" destOrd="0" presId="urn:microsoft.com/office/officeart/2005/8/layout/chevron2"/>
    <dgm:cxn modelId="{0C13FD04-74D3-4C19-88AE-19C41D24CA48}" type="presParOf" srcId="{4880ACE0-651A-4FD9-8C34-0CCB25CE5F91}" destId="{6D43D85D-2282-41F4-B94C-A446734A867E}" srcOrd="0" destOrd="0" presId="urn:microsoft.com/office/officeart/2005/8/layout/chevron2"/>
    <dgm:cxn modelId="{6EC29F84-A545-47A1-816A-7CC4FE18F8A7}" type="presParOf" srcId="{4880ACE0-651A-4FD9-8C34-0CCB25CE5F91}" destId="{E1238C90-51D8-4D2B-B485-83E1066B520F}" srcOrd="1" destOrd="0" presId="urn:microsoft.com/office/officeart/2005/8/layout/chevron2"/>
    <dgm:cxn modelId="{2DBB4AB7-BA25-4500-9740-499777E250BC}" type="presParOf" srcId="{E3593CB0-9BFE-458C-BCF4-067AA0B3EB98}" destId="{748A047A-A829-470E-A103-400B378BAAD8}" srcOrd="1" destOrd="0" presId="urn:microsoft.com/office/officeart/2005/8/layout/chevron2"/>
    <dgm:cxn modelId="{02969EAA-AFC2-48EB-8D74-FD4B3AC20590}" type="presParOf" srcId="{E3593CB0-9BFE-458C-BCF4-067AA0B3EB98}" destId="{81E78E76-B1E5-4547-A1B9-4B99B6CF8747}" srcOrd="2" destOrd="0" presId="urn:microsoft.com/office/officeart/2005/8/layout/chevron2"/>
    <dgm:cxn modelId="{22F27361-5298-4A58-A216-6B3467BAF112}" type="presParOf" srcId="{81E78E76-B1E5-4547-A1B9-4B99B6CF8747}" destId="{56E0C7D5-85F8-4B25-85E6-30FD2ED0C4B1}" srcOrd="0" destOrd="0" presId="urn:microsoft.com/office/officeart/2005/8/layout/chevron2"/>
    <dgm:cxn modelId="{434C86A0-C29A-4CF0-9C93-167B8D199D7F}" type="presParOf" srcId="{81E78E76-B1E5-4547-A1B9-4B99B6CF8747}" destId="{40D47EFD-0729-4DC9-90B3-E604716A2EFB}" srcOrd="1" destOrd="0" presId="urn:microsoft.com/office/officeart/2005/8/layout/chevron2"/>
    <dgm:cxn modelId="{69F58442-4BA6-4736-AAC9-8E6512A60588}" type="presParOf" srcId="{E3593CB0-9BFE-458C-BCF4-067AA0B3EB98}" destId="{9E0F71EB-6ED0-4498-BD52-B395B6F31CBD}" srcOrd="3" destOrd="0" presId="urn:microsoft.com/office/officeart/2005/8/layout/chevron2"/>
    <dgm:cxn modelId="{C3ADF8E8-6EEF-4420-A068-CA7C3AEA5CB5}" type="presParOf" srcId="{E3593CB0-9BFE-458C-BCF4-067AA0B3EB98}" destId="{9321DE88-54A0-4DED-BD25-648543AF16FF}" srcOrd="4" destOrd="0" presId="urn:microsoft.com/office/officeart/2005/8/layout/chevron2"/>
    <dgm:cxn modelId="{EE56E655-890C-4837-A81F-AB95344BA8C1}" type="presParOf" srcId="{9321DE88-54A0-4DED-BD25-648543AF16FF}" destId="{3BCD284E-E8D2-47FD-AC47-7FD603377EF3}" srcOrd="0" destOrd="0" presId="urn:microsoft.com/office/officeart/2005/8/layout/chevron2"/>
    <dgm:cxn modelId="{7DE93E8C-A549-4B1A-B750-854EE54C4CDE}" type="presParOf" srcId="{9321DE88-54A0-4DED-BD25-648543AF16FF}" destId="{F7F83A33-E32B-4407-9D47-FA49E74BDFCC}" srcOrd="1" destOrd="0" presId="urn:microsoft.com/office/officeart/2005/8/layout/chevron2"/>
    <dgm:cxn modelId="{B9B66AC1-BD17-421F-BD04-D04BF7969F82}" type="presParOf" srcId="{E3593CB0-9BFE-458C-BCF4-067AA0B3EB98}" destId="{C206B7E9-AB89-4E8B-9B51-1CC24020FF31}" srcOrd="5" destOrd="0" presId="urn:microsoft.com/office/officeart/2005/8/layout/chevron2"/>
    <dgm:cxn modelId="{95816205-DC01-47D3-8989-B49DE29B59CF}" type="presParOf" srcId="{E3593CB0-9BFE-458C-BCF4-067AA0B3EB98}" destId="{414BAAF8-FAE0-4D1E-81A9-4231DA8A8F7F}" srcOrd="6" destOrd="0" presId="urn:microsoft.com/office/officeart/2005/8/layout/chevron2"/>
    <dgm:cxn modelId="{BA58A6CC-97D0-479E-B514-B9DD126E557E}" type="presParOf" srcId="{414BAAF8-FAE0-4D1E-81A9-4231DA8A8F7F}" destId="{43250BDE-1C6E-47E2-A0D6-A532542DA44B}" srcOrd="0" destOrd="0" presId="urn:microsoft.com/office/officeart/2005/8/layout/chevron2"/>
    <dgm:cxn modelId="{57BEBBD1-C1B1-40FA-8916-0D55FB6C7DF8}" type="presParOf" srcId="{414BAAF8-FAE0-4D1E-81A9-4231DA8A8F7F}" destId="{3597B5D3-D826-4216-9E8C-9378B7087766}" srcOrd="1" destOrd="0" presId="urn:microsoft.com/office/officeart/2005/8/layout/chevron2"/>
    <dgm:cxn modelId="{1EB71B60-3389-46B7-B30A-204FF9545CC9}" type="presParOf" srcId="{E3593CB0-9BFE-458C-BCF4-067AA0B3EB98}" destId="{90F4722A-A0BF-4C9C-A788-AC69A9B9CD75}" srcOrd="7" destOrd="0" presId="urn:microsoft.com/office/officeart/2005/8/layout/chevron2"/>
    <dgm:cxn modelId="{666CB4AA-0104-4B8A-B0B1-AFF8E4758D84}" type="presParOf" srcId="{E3593CB0-9BFE-458C-BCF4-067AA0B3EB98}" destId="{4A885E23-9015-4730-A67E-1615290F0B80}" srcOrd="8" destOrd="0" presId="urn:microsoft.com/office/officeart/2005/8/layout/chevron2"/>
    <dgm:cxn modelId="{690F58F5-464A-4B4F-8D65-3584ABABA6A9}" type="presParOf" srcId="{4A885E23-9015-4730-A67E-1615290F0B80}" destId="{B180AB78-AFDC-4683-B7FC-3A0BA2C39397}" srcOrd="0" destOrd="0" presId="urn:microsoft.com/office/officeart/2005/8/layout/chevron2"/>
    <dgm:cxn modelId="{E2611566-EEF1-4F89-8B38-879901236845}" type="presParOf" srcId="{4A885E23-9015-4730-A67E-1615290F0B80}" destId="{5A6B4CE0-FA70-4724-9EA7-DA0ECA160811}" srcOrd="1" destOrd="0" presId="urn:microsoft.com/office/officeart/2005/8/layout/chevron2"/>
    <dgm:cxn modelId="{B706FEB0-965F-49E4-A95A-B9336CF9E72A}" type="presParOf" srcId="{E3593CB0-9BFE-458C-BCF4-067AA0B3EB98}" destId="{88466CE6-EA1B-4734-BB60-D58ADB734E1C}" srcOrd="9" destOrd="0" presId="urn:microsoft.com/office/officeart/2005/8/layout/chevron2"/>
    <dgm:cxn modelId="{255FFA11-25EC-4D60-A0CD-489821B1ACEB}" type="presParOf" srcId="{E3593CB0-9BFE-458C-BCF4-067AA0B3EB98}" destId="{58AC38D9-E3D4-48D0-8AAD-85C8DF74D2A4}" srcOrd="10" destOrd="0" presId="urn:microsoft.com/office/officeart/2005/8/layout/chevron2"/>
    <dgm:cxn modelId="{FAF38E1B-C7FE-4FA7-9E85-D5F6A91C3AD0}" type="presParOf" srcId="{58AC38D9-E3D4-48D0-8AAD-85C8DF74D2A4}" destId="{CFDAA2D8-57A1-412C-8CE3-DA2A11055EEC}" srcOrd="0" destOrd="0" presId="urn:microsoft.com/office/officeart/2005/8/layout/chevron2"/>
    <dgm:cxn modelId="{2B263CDE-A230-4299-BBC0-431BEAF39F46}" type="presParOf" srcId="{58AC38D9-E3D4-48D0-8AAD-85C8DF74D2A4}" destId="{46B50A5E-0F61-4FAE-B99F-EA7723BA52D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3D85D-2282-41F4-B94C-A446734A867E}">
      <dsp:nvSpPr>
        <dsp:cNvPr id="0" name=""/>
        <dsp:cNvSpPr/>
      </dsp:nvSpPr>
      <dsp:spPr>
        <a:xfrm rot="5400000">
          <a:off x="-147439" y="150917"/>
          <a:ext cx="982927" cy="688049"/>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1</a:t>
          </a:r>
          <a:r>
            <a:rPr lang="nl-NL" sz="1900" kern="1200" baseline="30000" dirty="0"/>
            <a:t>e</a:t>
          </a:r>
          <a:r>
            <a:rPr lang="nl-NL" sz="1900" kern="1200" dirty="0"/>
            <a:t> </a:t>
          </a:r>
        </a:p>
      </dsp:txBody>
      <dsp:txXfrm rot="-5400000">
        <a:off x="1" y="347503"/>
        <a:ext cx="688049" cy="294878"/>
      </dsp:txXfrm>
    </dsp:sp>
    <dsp:sp modelId="{E1238C90-51D8-4D2B-B485-83E1066B520F}">
      <dsp:nvSpPr>
        <dsp:cNvPr id="0" name=""/>
        <dsp:cNvSpPr/>
      </dsp:nvSpPr>
      <dsp:spPr>
        <a:xfrm rot="5400000">
          <a:off x="4088573" y="-3397045"/>
          <a:ext cx="638902" cy="743995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nl-NL" sz="2300" kern="1200" dirty="0"/>
            <a:t>Wateroplosbaar folie WOF</a:t>
          </a:r>
        </a:p>
      </dsp:txBody>
      <dsp:txXfrm rot="-5400000">
        <a:off x="688050" y="34667"/>
        <a:ext cx="7408761" cy="576524"/>
      </dsp:txXfrm>
    </dsp:sp>
    <dsp:sp modelId="{56E0C7D5-85F8-4B25-85E6-30FD2ED0C4B1}">
      <dsp:nvSpPr>
        <dsp:cNvPr id="0" name=""/>
        <dsp:cNvSpPr/>
      </dsp:nvSpPr>
      <dsp:spPr>
        <a:xfrm rot="5400000">
          <a:off x="-147439" y="1036673"/>
          <a:ext cx="982927" cy="688049"/>
        </a:xfrm>
        <a:prstGeom prst="chevron">
          <a:avLst/>
        </a:prstGeom>
        <a:solidFill>
          <a:schemeClr val="accent3">
            <a:hueOff val="-1553320"/>
            <a:satOff val="4382"/>
            <a:lumOff val="1765"/>
            <a:alphaOff val="0"/>
          </a:schemeClr>
        </a:solidFill>
        <a:ln w="12700" cap="flat" cmpd="sng" algn="ctr">
          <a:solidFill>
            <a:schemeClr val="accent3">
              <a:hueOff val="-1553320"/>
              <a:satOff val="4382"/>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2</a:t>
          </a:r>
          <a:r>
            <a:rPr lang="nl-NL" sz="1900" kern="1200" baseline="30000" dirty="0"/>
            <a:t>e</a:t>
          </a:r>
          <a:r>
            <a:rPr lang="nl-NL" sz="1900" kern="1200" dirty="0"/>
            <a:t> </a:t>
          </a:r>
        </a:p>
      </dsp:txBody>
      <dsp:txXfrm rot="-5400000">
        <a:off x="1" y="1233259"/>
        <a:ext cx="688049" cy="294878"/>
      </dsp:txXfrm>
    </dsp:sp>
    <dsp:sp modelId="{40D47EFD-0729-4DC9-90B3-E604716A2EFB}">
      <dsp:nvSpPr>
        <dsp:cNvPr id="0" name=""/>
        <dsp:cNvSpPr/>
      </dsp:nvSpPr>
      <dsp:spPr>
        <a:xfrm rot="5400000">
          <a:off x="4088573" y="-2511289"/>
          <a:ext cx="638902" cy="7439950"/>
        </a:xfrm>
        <a:prstGeom prst="round2SameRect">
          <a:avLst/>
        </a:prstGeom>
        <a:solidFill>
          <a:schemeClr val="lt1">
            <a:alpha val="90000"/>
            <a:hueOff val="0"/>
            <a:satOff val="0"/>
            <a:lumOff val="0"/>
            <a:alphaOff val="0"/>
          </a:schemeClr>
        </a:solidFill>
        <a:ln w="12700" cap="flat" cmpd="sng" algn="ctr">
          <a:solidFill>
            <a:schemeClr val="accent3">
              <a:hueOff val="-1553320"/>
              <a:satOff val="4382"/>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nl-NL" sz="2300" kern="1200" dirty="0"/>
            <a:t>Capsules, tabletten, blokken of granulaat</a:t>
          </a:r>
        </a:p>
      </dsp:txBody>
      <dsp:txXfrm rot="-5400000">
        <a:off x="688050" y="920423"/>
        <a:ext cx="7408761" cy="576524"/>
      </dsp:txXfrm>
    </dsp:sp>
    <dsp:sp modelId="{3BCD284E-E8D2-47FD-AC47-7FD603377EF3}">
      <dsp:nvSpPr>
        <dsp:cNvPr id="0" name=""/>
        <dsp:cNvSpPr/>
      </dsp:nvSpPr>
      <dsp:spPr>
        <a:xfrm rot="5400000">
          <a:off x="-147439" y="1922430"/>
          <a:ext cx="982927" cy="688049"/>
        </a:xfrm>
        <a:prstGeom prst="chevron">
          <a:avLst/>
        </a:prstGeom>
        <a:solidFill>
          <a:schemeClr val="accent3">
            <a:hueOff val="-3106639"/>
            <a:satOff val="8763"/>
            <a:lumOff val="3529"/>
            <a:alphaOff val="0"/>
          </a:schemeClr>
        </a:solidFill>
        <a:ln w="12700" cap="flat" cmpd="sng" algn="ctr">
          <a:solidFill>
            <a:schemeClr val="accent3">
              <a:hueOff val="-3106639"/>
              <a:satOff val="8763"/>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3A</a:t>
          </a:r>
        </a:p>
      </dsp:txBody>
      <dsp:txXfrm rot="-5400000">
        <a:off x="1" y="2119016"/>
        <a:ext cx="688049" cy="294878"/>
      </dsp:txXfrm>
    </dsp:sp>
    <dsp:sp modelId="{F7F83A33-E32B-4407-9D47-FA49E74BDFCC}">
      <dsp:nvSpPr>
        <dsp:cNvPr id="0" name=""/>
        <dsp:cNvSpPr/>
      </dsp:nvSpPr>
      <dsp:spPr>
        <a:xfrm rot="5400000">
          <a:off x="4088573" y="-1625532"/>
          <a:ext cx="638902" cy="7439950"/>
        </a:xfrm>
        <a:prstGeom prst="round2SameRect">
          <a:avLst/>
        </a:prstGeom>
        <a:solidFill>
          <a:schemeClr val="lt1">
            <a:alpha val="90000"/>
            <a:hueOff val="0"/>
            <a:satOff val="0"/>
            <a:lumOff val="0"/>
            <a:alphaOff val="0"/>
          </a:schemeClr>
        </a:solidFill>
        <a:ln w="12700" cap="flat" cmpd="sng" algn="ctr">
          <a:solidFill>
            <a:schemeClr val="accent3">
              <a:hueOff val="-3106639"/>
              <a:satOff val="8763"/>
              <a:lumOff val="35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nl-NL" sz="2300" kern="1200" dirty="0"/>
            <a:t>Vloeistof op waterbasis of SC</a:t>
          </a:r>
        </a:p>
      </dsp:txBody>
      <dsp:txXfrm rot="-5400000">
        <a:off x="688050" y="1806180"/>
        <a:ext cx="7408761" cy="576524"/>
      </dsp:txXfrm>
    </dsp:sp>
    <dsp:sp modelId="{43250BDE-1C6E-47E2-A0D6-A532542DA44B}">
      <dsp:nvSpPr>
        <dsp:cNvPr id="0" name=""/>
        <dsp:cNvSpPr/>
      </dsp:nvSpPr>
      <dsp:spPr>
        <a:xfrm rot="5400000">
          <a:off x="-147439" y="2808187"/>
          <a:ext cx="982927" cy="688049"/>
        </a:xfrm>
        <a:prstGeom prst="chevron">
          <a:avLst/>
        </a:prstGeom>
        <a:solidFill>
          <a:schemeClr val="accent3">
            <a:hueOff val="-4659960"/>
            <a:satOff val="13145"/>
            <a:lumOff val="5294"/>
            <a:alphaOff val="0"/>
          </a:schemeClr>
        </a:solidFill>
        <a:ln w="12700" cap="flat" cmpd="sng" algn="ctr">
          <a:solidFill>
            <a:schemeClr val="accent3">
              <a:hueOff val="-4659960"/>
              <a:satOff val="13145"/>
              <a:lumOff val="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3B</a:t>
          </a:r>
        </a:p>
      </dsp:txBody>
      <dsp:txXfrm rot="-5400000">
        <a:off x="1" y="3004773"/>
        <a:ext cx="688049" cy="294878"/>
      </dsp:txXfrm>
    </dsp:sp>
    <dsp:sp modelId="{3597B5D3-D826-4216-9E8C-9378B7087766}">
      <dsp:nvSpPr>
        <dsp:cNvPr id="0" name=""/>
        <dsp:cNvSpPr/>
      </dsp:nvSpPr>
      <dsp:spPr>
        <a:xfrm rot="5400000">
          <a:off x="4088573" y="-739775"/>
          <a:ext cx="638902" cy="7439950"/>
        </a:xfrm>
        <a:prstGeom prst="round2SameRect">
          <a:avLst/>
        </a:prstGeom>
        <a:solidFill>
          <a:schemeClr val="lt1">
            <a:alpha val="90000"/>
            <a:hueOff val="0"/>
            <a:satOff val="0"/>
            <a:lumOff val="0"/>
            <a:alphaOff val="0"/>
          </a:schemeClr>
        </a:solidFill>
        <a:ln w="12700" cap="flat" cmpd="sng" algn="ctr">
          <a:solidFill>
            <a:schemeClr val="accent3">
              <a:hueOff val="-4659960"/>
              <a:satOff val="13145"/>
              <a:lumOff val="52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nl-NL" sz="2300" kern="1200" dirty="0"/>
            <a:t>Vloeistof als emulsieconcentraat EC vanwege huidopname</a:t>
          </a:r>
        </a:p>
      </dsp:txBody>
      <dsp:txXfrm rot="-5400000">
        <a:off x="688050" y="2691937"/>
        <a:ext cx="7408761" cy="576524"/>
      </dsp:txXfrm>
    </dsp:sp>
    <dsp:sp modelId="{B180AB78-AFDC-4683-B7FC-3A0BA2C39397}">
      <dsp:nvSpPr>
        <dsp:cNvPr id="0" name=""/>
        <dsp:cNvSpPr/>
      </dsp:nvSpPr>
      <dsp:spPr>
        <a:xfrm rot="5400000">
          <a:off x="-147439" y="3693944"/>
          <a:ext cx="982927" cy="688049"/>
        </a:xfrm>
        <a:prstGeom prst="chevron">
          <a:avLst/>
        </a:prstGeom>
        <a:solidFill>
          <a:schemeClr val="accent3">
            <a:hueOff val="-6213279"/>
            <a:satOff val="17526"/>
            <a:lumOff val="7058"/>
            <a:alphaOff val="0"/>
          </a:schemeClr>
        </a:solidFill>
        <a:ln w="12700" cap="flat" cmpd="sng" algn="ctr">
          <a:solidFill>
            <a:schemeClr val="accent3">
              <a:hueOff val="-6213279"/>
              <a:satOff val="17526"/>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4</a:t>
          </a:r>
          <a:r>
            <a:rPr lang="nl-NL" sz="1900" kern="1200" baseline="30000" dirty="0"/>
            <a:t>e</a:t>
          </a:r>
          <a:r>
            <a:rPr lang="nl-NL" sz="1900" kern="1200" dirty="0"/>
            <a:t> </a:t>
          </a:r>
        </a:p>
      </dsp:txBody>
      <dsp:txXfrm rot="-5400000">
        <a:off x="1" y="3890530"/>
        <a:ext cx="688049" cy="294878"/>
      </dsp:txXfrm>
    </dsp:sp>
    <dsp:sp modelId="{5A6B4CE0-FA70-4724-9EA7-DA0ECA160811}">
      <dsp:nvSpPr>
        <dsp:cNvPr id="0" name=""/>
        <dsp:cNvSpPr/>
      </dsp:nvSpPr>
      <dsp:spPr>
        <a:xfrm rot="5400000">
          <a:off x="4088573" y="145980"/>
          <a:ext cx="638902" cy="7439950"/>
        </a:xfrm>
        <a:prstGeom prst="round2SameRect">
          <a:avLst/>
        </a:prstGeom>
        <a:solidFill>
          <a:schemeClr val="lt1">
            <a:alpha val="90000"/>
            <a:hueOff val="0"/>
            <a:satOff val="0"/>
            <a:lumOff val="0"/>
            <a:alphaOff val="0"/>
          </a:schemeClr>
        </a:solidFill>
        <a:ln w="12700" cap="flat" cmpd="sng" algn="ctr">
          <a:solidFill>
            <a:schemeClr val="accent3">
              <a:hueOff val="-6213279"/>
              <a:satOff val="17526"/>
              <a:lumOff val="70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nl-NL" sz="2300" kern="1200" dirty="0"/>
            <a:t>Poedervormige stoffen</a:t>
          </a:r>
        </a:p>
      </dsp:txBody>
      <dsp:txXfrm rot="-5400000">
        <a:off x="688050" y="3577693"/>
        <a:ext cx="7408761" cy="576524"/>
      </dsp:txXfrm>
    </dsp:sp>
    <dsp:sp modelId="{CFDAA2D8-57A1-412C-8CE3-DA2A11055EEC}">
      <dsp:nvSpPr>
        <dsp:cNvPr id="0" name=""/>
        <dsp:cNvSpPr/>
      </dsp:nvSpPr>
      <dsp:spPr>
        <a:xfrm rot="5400000">
          <a:off x="-147439" y="4579700"/>
          <a:ext cx="982927" cy="688049"/>
        </a:xfrm>
        <a:prstGeom prst="chevron">
          <a:avLst/>
        </a:prstGeom>
        <a:solidFill>
          <a:schemeClr val="accent3">
            <a:hueOff val="-7766599"/>
            <a:satOff val="21908"/>
            <a:lumOff val="8823"/>
            <a:alphaOff val="0"/>
          </a:schemeClr>
        </a:solidFill>
        <a:ln w="12700" cap="flat" cmpd="sng" algn="ctr">
          <a:solidFill>
            <a:schemeClr val="accent3">
              <a:hueOff val="-7766599"/>
              <a:satOff val="21908"/>
              <a:lumOff val="88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5</a:t>
          </a:r>
          <a:r>
            <a:rPr lang="nl-NL" sz="1900" kern="1200" baseline="30000" dirty="0"/>
            <a:t>e</a:t>
          </a:r>
          <a:r>
            <a:rPr lang="nl-NL" sz="1900" kern="1200" dirty="0"/>
            <a:t> </a:t>
          </a:r>
        </a:p>
      </dsp:txBody>
      <dsp:txXfrm rot="-5400000">
        <a:off x="1" y="4776286"/>
        <a:ext cx="688049" cy="294878"/>
      </dsp:txXfrm>
    </dsp:sp>
    <dsp:sp modelId="{46B50A5E-0F61-4FAE-B99F-EA7723BA52DF}">
      <dsp:nvSpPr>
        <dsp:cNvPr id="0" name=""/>
        <dsp:cNvSpPr/>
      </dsp:nvSpPr>
      <dsp:spPr>
        <a:xfrm rot="5400000">
          <a:off x="4088573" y="1031737"/>
          <a:ext cx="638902" cy="7439950"/>
        </a:xfrm>
        <a:prstGeom prst="round2SameRect">
          <a:avLst/>
        </a:prstGeom>
        <a:solidFill>
          <a:schemeClr val="lt1">
            <a:alpha val="90000"/>
            <a:hueOff val="0"/>
            <a:satOff val="0"/>
            <a:lumOff val="0"/>
            <a:alphaOff val="0"/>
          </a:schemeClr>
        </a:solidFill>
        <a:ln w="12700" cap="flat" cmpd="sng" algn="ctr">
          <a:solidFill>
            <a:schemeClr val="accent3">
              <a:hueOff val="-7766599"/>
              <a:satOff val="21908"/>
              <a:lumOff val="88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nl-NL" sz="2300" kern="1200" dirty="0"/>
            <a:t>gassen</a:t>
          </a:r>
        </a:p>
      </dsp:txBody>
      <dsp:txXfrm rot="-5400000">
        <a:off x="688050" y="4463450"/>
        <a:ext cx="7408761" cy="576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3D85D-2282-41F4-B94C-A446734A867E}">
      <dsp:nvSpPr>
        <dsp:cNvPr id="0" name=""/>
        <dsp:cNvSpPr/>
      </dsp:nvSpPr>
      <dsp:spPr>
        <a:xfrm rot="5400000">
          <a:off x="-147439" y="150917"/>
          <a:ext cx="982927" cy="688049"/>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1</a:t>
          </a:r>
          <a:r>
            <a:rPr lang="nl-NL" sz="1900" kern="1200" baseline="30000" dirty="0"/>
            <a:t>e</a:t>
          </a:r>
          <a:r>
            <a:rPr lang="nl-NL" sz="1900" kern="1200" dirty="0"/>
            <a:t> </a:t>
          </a:r>
        </a:p>
      </dsp:txBody>
      <dsp:txXfrm rot="-5400000">
        <a:off x="1" y="347503"/>
        <a:ext cx="688049" cy="294878"/>
      </dsp:txXfrm>
    </dsp:sp>
    <dsp:sp modelId="{E1238C90-51D8-4D2B-B485-83E1066B520F}">
      <dsp:nvSpPr>
        <dsp:cNvPr id="0" name=""/>
        <dsp:cNvSpPr/>
      </dsp:nvSpPr>
      <dsp:spPr>
        <a:xfrm rot="5400000">
          <a:off x="4088573" y="-3397045"/>
          <a:ext cx="638902" cy="743995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NL" sz="2400" kern="1200" dirty="0"/>
            <a:t>Geen gevarenpictogram</a:t>
          </a:r>
        </a:p>
      </dsp:txBody>
      <dsp:txXfrm rot="-5400000">
        <a:off x="688050" y="34667"/>
        <a:ext cx="7408761" cy="576524"/>
      </dsp:txXfrm>
    </dsp:sp>
    <dsp:sp modelId="{56E0C7D5-85F8-4B25-85E6-30FD2ED0C4B1}">
      <dsp:nvSpPr>
        <dsp:cNvPr id="0" name=""/>
        <dsp:cNvSpPr/>
      </dsp:nvSpPr>
      <dsp:spPr>
        <a:xfrm rot="5400000">
          <a:off x="-147439" y="1036673"/>
          <a:ext cx="982927" cy="688049"/>
        </a:xfrm>
        <a:prstGeom prst="chevron">
          <a:avLst/>
        </a:prstGeom>
        <a:solidFill>
          <a:schemeClr val="accent3">
            <a:hueOff val="-1553320"/>
            <a:satOff val="4382"/>
            <a:lumOff val="1765"/>
            <a:alphaOff val="0"/>
          </a:schemeClr>
        </a:solidFill>
        <a:ln w="12700" cap="flat" cmpd="sng" algn="ctr">
          <a:solidFill>
            <a:schemeClr val="accent3">
              <a:hueOff val="-1553320"/>
              <a:satOff val="4382"/>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2</a:t>
          </a:r>
          <a:r>
            <a:rPr lang="nl-NL" sz="1900" kern="1200" baseline="30000" dirty="0"/>
            <a:t>e</a:t>
          </a:r>
          <a:r>
            <a:rPr lang="nl-NL" sz="1900" kern="1200" dirty="0"/>
            <a:t> </a:t>
          </a:r>
        </a:p>
      </dsp:txBody>
      <dsp:txXfrm rot="-5400000">
        <a:off x="1" y="1233259"/>
        <a:ext cx="688049" cy="294878"/>
      </dsp:txXfrm>
    </dsp:sp>
    <dsp:sp modelId="{40D47EFD-0729-4DC9-90B3-E604716A2EFB}">
      <dsp:nvSpPr>
        <dsp:cNvPr id="0" name=""/>
        <dsp:cNvSpPr/>
      </dsp:nvSpPr>
      <dsp:spPr>
        <a:xfrm rot="5400000">
          <a:off x="4088573" y="-2511289"/>
          <a:ext cx="638902" cy="7439950"/>
        </a:xfrm>
        <a:prstGeom prst="round2SameRect">
          <a:avLst/>
        </a:prstGeom>
        <a:solidFill>
          <a:schemeClr val="lt1">
            <a:alpha val="90000"/>
            <a:hueOff val="0"/>
            <a:satOff val="0"/>
            <a:lumOff val="0"/>
            <a:alphaOff val="0"/>
          </a:schemeClr>
        </a:solidFill>
        <a:ln w="12700" cap="flat" cmpd="sng" algn="ctr">
          <a:solidFill>
            <a:schemeClr val="accent3">
              <a:hueOff val="-1553320"/>
              <a:satOff val="4382"/>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NL" sz="2400" kern="1200" dirty="0"/>
            <a:t>Gevaarlijk voor milieueffect</a:t>
          </a:r>
        </a:p>
      </dsp:txBody>
      <dsp:txXfrm rot="-5400000">
        <a:off x="688050" y="920423"/>
        <a:ext cx="7408761" cy="576524"/>
      </dsp:txXfrm>
    </dsp:sp>
    <dsp:sp modelId="{3BCD284E-E8D2-47FD-AC47-7FD603377EF3}">
      <dsp:nvSpPr>
        <dsp:cNvPr id="0" name=""/>
        <dsp:cNvSpPr/>
      </dsp:nvSpPr>
      <dsp:spPr>
        <a:xfrm rot="5400000">
          <a:off x="-147439" y="1922430"/>
          <a:ext cx="982927" cy="688049"/>
        </a:xfrm>
        <a:prstGeom prst="chevron">
          <a:avLst/>
        </a:prstGeom>
        <a:solidFill>
          <a:schemeClr val="accent3">
            <a:hueOff val="-3106639"/>
            <a:satOff val="8763"/>
            <a:lumOff val="3529"/>
            <a:alphaOff val="0"/>
          </a:schemeClr>
        </a:solidFill>
        <a:ln w="12700" cap="flat" cmpd="sng" algn="ctr">
          <a:solidFill>
            <a:schemeClr val="accent3">
              <a:hueOff val="-3106639"/>
              <a:satOff val="8763"/>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3</a:t>
          </a:r>
          <a:r>
            <a:rPr lang="nl-NL" sz="1900" kern="1200" baseline="30000" dirty="0"/>
            <a:t>e</a:t>
          </a:r>
          <a:r>
            <a:rPr lang="nl-NL" sz="1900" kern="1200" dirty="0"/>
            <a:t> </a:t>
          </a:r>
        </a:p>
      </dsp:txBody>
      <dsp:txXfrm rot="-5400000">
        <a:off x="1" y="2119016"/>
        <a:ext cx="688049" cy="294878"/>
      </dsp:txXfrm>
    </dsp:sp>
    <dsp:sp modelId="{F7F83A33-E32B-4407-9D47-FA49E74BDFCC}">
      <dsp:nvSpPr>
        <dsp:cNvPr id="0" name=""/>
        <dsp:cNvSpPr/>
      </dsp:nvSpPr>
      <dsp:spPr>
        <a:xfrm rot="5400000">
          <a:off x="4088573" y="-1625532"/>
          <a:ext cx="638902" cy="7439950"/>
        </a:xfrm>
        <a:prstGeom prst="round2SameRect">
          <a:avLst/>
        </a:prstGeom>
        <a:solidFill>
          <a:schemeClr val="lt1">
            <a:alpha val="90000"/>
            <a:hueOff val="0"/>
            <a:satOff val="0"/>
            <a:lumOff val="0"/>
            <a:alphaOff val="0"/>
          </a:schemeClr>
        </a:solidFill>
        <a:ln w="12700" cap="flat" cmpd="sng" algn="ctr">
          <a:solidFill>
            <a:schemeClr val="accent3">
              <a:hueOff val="-3106639"/>
              <a:satOff val="8763"/>
              <a:lumOff val="35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NL" sz="2400" kern="1200" dirty="0"/>
            <a:t>Ontvlambaar of oxiderend</a:t>
          </a:r>
        </a:p>
      </dsp:txBody>
      <dsp:txXfrm rot="-5400000">
        <a:off x="688050" y="1806180"/>
        <a:ext cx="7408761" cy="576524"/>
      </dsp:txXfrm>
    </dsp:sp>
    <dsp:sp modelId="{43250BDE-1C6E-47E2-A0D6-A532542DA44B}">
      <dsp:nvSpPr>
        <dsp:cNvPr id="0" name=""/>
        <dsp:cNvSpPr/>
      </dsp:nvSpPr>
      <dsp:spPr>
        <a:xfrm rot="5400000">
          <a:off x="-147439" y="2808187"/>
          <a:ext cx="982927" cy="688049"/>
        </a:xfrm>
        <a:prstGeom prst="chevron">
          <a:avLst/>
        </a:prstGeom>
        <a:solidFill>
          <a:schemeClr val="accent3">
            <a:hueOff val="-4659960"/>
            <a:satOff val="13145"/>
            <a:lumOff val="5294"/>
            <a:alphaOff val="0"/>
          </a:schemeClr>
        </a:solidFill>
        <a:ln w="12700" cap="flat" cmpd="sng" algn="ctr">
          <a:solidFill>
            <a:schemeClr val="accent3">
              <a:hueOff val="-4659960"/>
              <a:satOff val="13145"/>
              <a:lumOff val="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4e</a:t>
          </a:r>
        </a:p>
      </dsp:txBody>
      <dsp:txXfrm rot="-5400000">
        <a:off x="1" y="3004773"/>
        <a:ext cx="688049" cy="294878"/>
      </dsp:txXfrm>
    </dsp:sp>
    <dsp:sp modelId="{3597B5D3-D826-4216-9E8C-9378B7087766}">
      <dsp:nvSpPr>
        <dsp:cNvPr id="0" name=""/>
        <dsp:cNvSpPr/>
      </dsp:nvSpPr>
      <dsp:spPr>
        <a:xfrm rot="5400000">
          <a:off x="4088573" y="-739775"/>
          <a:ext cx="638902" cy="7439950"/>
        </a:xfrm>
        <a:prstGeom prst="round2SameRect">
          <a:avLst/>
        </a:prstGeom>
        <a:solidFill>
          <a:schemeClr val="lt1">
            <a:alpha val="90000"/>
            <a:hueOff val="0"/>
            <a:satOff val="0"/>
            <a:lumOff val="0"/>
            <a:alphaOff val="0"/>
          </a:schemeClr>
        </a:solidFill>
        <a:ln w="12700" cap="flat" cmpd="sng" algn="ctr">
          <a:solidFill>
            <a:schemeClr val="accent3">
              <a:hueOff val="-4659960"/>
              <a:satOff val="13145"/>
              <a:lumOff val="52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NL" sz="2400" kern="1200" dirty="0"/>
            <a:t>Gevarenpictogram schadelijk, bijtend of sensibiliserend</a:t>
          </a:r>
        </a:p>
      </dsp:txBody>
      <dsp:txXfrm rot="-5400000">
        <a:off x="688050" y="2691937"/>
        <a:ext cx="7408761" cy="576524"/>
      </dsp:txXfrm>
    </dsp:sp>
    <dsp:sp modelId="{B180AB78-AFDC-4683-B7FC-3A0BA2C39397}">
      <dsp:nvSpPr>
        <dsp:cNvPr id="0" name=""/>
        <dsp:cNvSpPr/>
      </dsp:nvSpPr>
      <dsp:spPr>
        <a:xfrm rot="5400000">
          <a:off x="-147439" y="3693944"/>
          <a:ext cx="982927" cy="688049"/>
        </a:xfrm>
        <a:prstGeom prst="chevron">
          <a:avLst/>
        </a:prstGeom>
        <a:solidFill>
          <a:schemeClr val="accent3">
            <a:hueOff val="-6213279"/>
            <a:satOff val="17526"/>
            <a:lumOff val="7058"/>
            <a:alphaOff val="0"/>
          </a:schemeClr>
        </a:solidFill>
        <a:ln w="12700" cap="flat" cmpd="sng" algn="ctr">
          <a:solidFill>
            <a:schemeClr val="accent3">
              <a:hueOff val="-6213279"/>
              <a:satOff val="17526"/>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5e </a:t>
          </a:r>
        </a:p>
      </dsp:txBody>
      <dsp:txXfrm rot="-5400000">
        <a:off x="1" y="3890530"/>
        <a:ext cx="688049" cy="294878"/>
      </dsp:txXfrm>
    </dsp:sp>
    <dsp:sp modelId="{5A6B4CE0-FA70-4724-9EA7-DA0ECA160811}">
      <dsp:nvSpPr>
        <dsp:cNvPr id="0" name=""/>
        <dsp:cNvSpPr/>
      </dsp:nvSpPr>
      <dsp:spPr>
        <a:xfrm rot="5400000">
          <a:off x="4088573" y="145980"/>
          <a:ext cx="638902" cy="7439950"/>
        </a:xfrm>
        <a:prstGeom prst="round2SameRect">
          <a:avLst/>
        </a:prstGeom>
        <a:solidFill>
          <a:schemeClr val="lt1">
            <a:alpha val="90000"/>
            <a:hueOff val="0"/>
            <a:satOff val="0"/>
            <a:lumOff val="0"/>
            <a:alphaOff val="0"/>
          </a:schemeClr>
        </a:solidFill>
        <a:ln w="12700" cap="flat" cmpd="sng" algn="ctr">
          <a:solidFill>
            <a:schemeClr val="accent3">
              <a:hueOff val="-6213279"/>
              <a:satOff val="17526"/>
              <a:lumOff val="70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NL" sz="2400" kern="1200" dirty="0"/>
            <a:t>Doodshoofd, acute giftigheid of schade op lange termijn</a:t>
          </a:r>
        </a:p>
      </dsp:txBody>
      <dsp:txXfrm rot="-5400000">
        <a:off x="688050" y="3577693"/>
        <a:ext cx="7408761" cy="576524"/>
      </dsp:txXfrm>
    </dsp:sp>
    <dsp:sp modelId="{CFDAA2D8-57A1-412C-8CE3-DA2A11055EEC}">
      <dsp:nvSpPr>
        <dsp:cNvPr id="0" name=""/>
        <dsp:cNvSpPr/>
      </dsp:nvSpPr>
      <dsp:spPr>
        <a:xfrm rot="5400000">
          <a:off x="-147439" y="4579700"/>
          <a:ext cx="982927" cy="688049"/>
        </a:xfrm>
        <a:prstGeom prst="chevron">
          <a:avLst/>
        </a:prstGeom>
        <a:solidFill>
          <a:schemeClr val="accent3">
            <a:hueOff val="-7766599"/>
            <a:satOff val="21908"/>
            <a:lumOff val="8823"/>
            <a:alphaOff val="0"/>
          </a:schemeClr>
        </a:solidFill>
        <a:ln w="12700" cap="flat" cmpd="sng" algn="ctr">
          <a:solidFill>
            <a:schemeClr val="accent3">
              <a:hueOff val="-7766599"/>
              <a:satOff val="21908"/>
              <a:lumOff val="88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6</a:t>
          </a:r>
          <a:r>
            <a:rPr lang="nl-NL" sz="1900" kern="1200" baseline="30000" dirty="0"/>
            <a:t>e</a:t>
          </a:r>
          <a:r>
            <a:rPr lang="nl-NL" sz="1900" kern="1200" dirty="0"/>
            <a:t>  </a:t>
          </a:r>
        </a:p>
      </dsp:txBody>
      <dsp:txXfrm rot="-5400000">
        <a:off x="1" y="4776286"/>
        <a:ext cx="688049" cy="294878"/>
      </dsp:txXfrm>
    </dsp:sp>
    <dsp:sp modelId="{46B50A5E-0F61-4FAE-B99F-EA7723BA52DF}">
      <dsp:nvSpPr>
        <dsp:cNvPr id="0" name=""/>
        <dsp:cNvSpPr/>
      </dsp:nvSpPr>
      <dsp:spPr>
        <a:xfrm rot="5400000">
          <a:off x="4088573" y="1031737"/>
          <a:ext cx="638902" cy="7439950"/>
        </a:xfrm>
        <a:prstGeom prst="round2SameRect">
          <a:avLst/>
        </a:prstGeom>
        <a:solidFill>
          <a:schemeClr val="lt1">
            <a:alpha val="90000"/>
            <a:hueOff val="0"/>
            <a:satOff val="0"/>
            <a:lumOff val="0"/>
            <a:alphaOff val="0"/>
          </a:schemeClr>
        </a:solidFill>
        <a:ln w="12700" cap="flat" cmpd="sng" algn="ctr">
          <a:solidFill>
            <a:schemeClr val="accent3">
              <a:hueOff val="-7766599"/>
              <a:satOff val="21908"/>
              <a:lumOff val="88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NL" sz="2400" kern="1200" dirty="0"/>
            <a:t>Gezondheidsschadepictogram </a:t>
          </a:r>
          <a:r>
            <a:rPr lang="nl-NL" sz="2400" b="1" kern="1200" dirty="0"/>
            <a:t>CMR</a:t>
          </a:r>
          <a:r>
            <a:rPr lang="nl-NL" sz="2400" kern="1200" dirty="0"/>
            <a:t> stoffen</a:t>
          </a:r>
        </a:p>
      </dsp:txBody>
      <dsp:txXfrm rot="-5400000">
        <a:off x="688050" y="4463450"/>
        <a:ext cx="7408761" cy="5765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p:cNvSpPr/>
          <p:nvPr userDrawn="1"/>
        </p:nvSpPr>
        <p:spPr>
          <a:xfrm>
            <a:off x="0" y="1752600"/>
            <a:ext cx="12192000" cy="510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524000" y="1795463"/>
            <a:ext cx="9144000" cy="2387600"/>
          </a:xfrm>
        </p:spPr>
        <p:txBody>
          <a:bodyPr anchor="b"/>
          <a:lstStyle>
            <a:lvl1pPr algn="ctr">
              <a:defRPr sz="60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1524000" y="42751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470" y="368515"/>
            <a:ext cx="2101430" cy="1076536"/>
          </a:xfrm>
          <a:prstGeom prst="rect">
            <a:avLst/>
          </a:prstGeom>
        </p:spPr>
      </p:pic>
    </p:spTree>
    <p:extLst>
      <p:ext uri="{BB962C8B-B14F-4D97-AF65-F5344CB8AC3E}">
        <p14:creationId xmlns:p14="http://schemas.microsoft.com/office/powerpoint/2010/main" val="371902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324035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solidFill>
                  <a:schemeClr val="accent2">
                    <a:lumMod val="75000"/>
                  </a:schemeClr>
                </a:solidFill>
              </a:defRPr>
            </a:lvl2pPr>
            <a:lvl3pPr>
              <a:defRPr sz="2400">
                <a:solidFill>
                  <a:schemeClr val="accent2">
                    <a:lumMod val="75000"/>
                  </a:schemeClr>
                </a:solidFill>
              </a:defRPr>
            </a:lvl3pPr>
            <a:lvl4pPr>
              <a:defRPr sz="2000">
                <a:solidFill>
                  <a:schemeClr val="accent2">
                    <a:lumMod val="75000"/>
                  </a:schemeClr>
                </a:solidFill>
              </a:defRPr>
            </a:lvl4pPr>
            <a:lvl5pPr>
              <a:defRPr sz="2000">
                <a:solidFill>
                  <a:schemeClr val="accent2">
                    <a:lumMod val="75000"/>
                  </a:schemeClr>
                </a:solidFill>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156112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6AAA7AF4-39F9-40E5-A76E-4D42D499E2A7}" type="datetimeFigureOut">
              <a:rPr lang="nl-NL" smtClean="0"/>
              <a:t>6-4-2020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316496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7" name="Rechthoek 6"/>
          <p:cNvSpPr/>
          <p:nvPr userDrawn="1"/>
        </p:nvSpPr>
        <p:spPr>
          <a:xfrm>
            <a:off x="0" y="1752600"/>
            <a:ext cx="12192000" cy="510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3708400" y="2247901"/>
            <a:ext cx="8483600" cy="2074862"/>
          </a:xfrm>
        </p:spPr>
        <p:txBody>
          <a:bodyPr anchor="b"/>
          <a:lstStyle>
            <a:lvl1pPr algn="ctr">
              <a:defRPr sz="60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3708400" y="4414838"/>
            <a:ext cx="8483600" cy="20875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470" y="368515"/>
            <a:ext cx="2101430" cy="1076536"/>
          </a:xfrm>
          <a:prstGeom prst="rect">
            <a:avLst/>
          </a:prstGeom>
        </p:spPr>
      </p:pic>
      <p:sp>
        <p:nvSpPr>
          <p:cNvPr id="8" name="Tijdelijke aanduiding voor afbeelding 2"/>
          <p:cNvSpPr>
            <a:spLocks noGrp="1"/>
          </p:cNvSpPr>
          <p:nvPr>
            <p:ph type="pic" idx="13"/>
          </p:nvPr>
        </p:nvSpPr>
        <p:spPr>
          <a:xfrm>
            <a:off x="0" y="1741486"/>
            <a:ext cx="3708400" cy="5116513"/>
          </a:xfrm>
        </p:spPr>
        <p:txBody>
          <a:bodyPr anchor="ctr">
            <a:normAutofit/>
          </a:bodyPr>
          <a:lstStyle>
            <a:lvl1pPr marL="0" indent="0" algn="ctr">
              <a:buNone/>
              <a:defRPr sz="1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6824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voettekst 4"/>
          <p:cNvSpPr>
            <a:spLocks noGrp="1"/>
          </p:cNvSpPr>
          <p:nvPr>
            <p:ph type="ftr" sz="quarter" idx="11"/>
          </p:nvPr>
        </p:nvSpPr>
        <p:spPr>
          <a:xfrm>
            <a:off x="6465277" y="6356350"/>
            <a:ext cx="4114800" cy="365125"/>
          </a:xfrm>
        </p:spPr>
        <p:txBody>
          <a:bodyPr/>
          <a:lstStyle>
            <a:lvl1pPr algn="r">
              <a:defRPr/>
            </a:lvl1pPr>
          </a:lstStyle>
          <a:p>
            <a:endParaRPr lang="nl-NL" dirty="0"/>
          </a:p>
        </p:txBody>
      </p:sp>
      <p:sp>
        <p:nvSpPr>
          <p:cNvPr id="6" name="Tijdelijke aanduiding voor dianummer 5"/>
          <p:cNvSpPr>
            <a:spLocks noGrp="1"/>
          </p:cNvSpPr>
          <p:nvPr>
            <p:ph type="sldNum" sz="quarter" idx="12"/>
          </p:nvPr>
        </p:nvSpPr>
        <p:spPr>
          <a:xfrm>
            <a:off x="838200" y="6356350"/>
            <a:ext cx="2743200" cy="365125"/>
          </a:xfrm>
        </p:spPr>
        <p:txBody>
          <a:bodyPr/>
          <a:lstStyle/>
          <a:p>
            <a:fld id="{7F967CD7-E635-4188-A2E7-278E8CFDF299}" type="slidenum">
              <a:rPr lang="nl-NL" smtClean="0"/>
              <a:t>‹nr.›</a:t>
            </a:fld>
            <a:endParaRPr lang="nl-NL"/>
          </a:p>
        </p:txBody>
      </p:sp>
      <p:cxnSp>
        <p:nvCxnSpPr>
          <p:cNvPr id="7" name="Rechte verbindingslijn 6"/>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4046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381000" y="3213101"/>
            <a:ext cx="11404600" cy="1349374"/>
          </a:xfrm>
        </p:spPr>
        <p:txBody>
          <a:bodyPr anchor="b"/>
          <a:lstStyle>
            <a:lvl1pPr>
              <a:defRPr sz="6000"/>
            </a:lvl1pPr>
          </a:lstStyle>
          <a:p>
            <a:r>
              <a:rPr lang="nl-NL"/>
              <a:t>Klik om stijl te bewerken</a:t>
            </a:r>
            <a:endParaRPr lang="nl-NL" dirty="0"/>
          </a:p>
        </p:txBody>
      </p:sp>
      <p:sp>
        <p:nvSpPr>
          <p:cNvPr id="3" name="Tijdelijke aanduiding voor tekst 2"/>
          <p:cNvSpPr>
            <a:spLocks noGrp="1"/>
          </p:cNvSpPr>
          <p:nvPr>
            <p:ph type="body" idx="1"/>
          </p:nvPr>
        </p:nvSpPr>
        <p:spPr>
          <a:xfrm>
            <a:off x="381000" y="4589463"/>
            <a:ext cx="11404600" cy="1500187"/>
          </a:xfrm>
        </p:spPr>
        <p:txBody>
          <a:bodyPr/>
          <a:lstStyle>
            <a:lvl1pPr marL="0" indent="0">
              <a:buNone/>
              <a:defRPr sz="2400">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967CD7-E635-4188-A2E7-278E8CFDF299}" type="slidenum">
              <a:rPr lang="nl-NL" smtClean="0"/>
              <a:t>‹nr.›</a:t>
            </a:fld>
            <a:endParaRPr lang="nl-NL"/>
          </a:p>
        </p:txBody>
      </p:sp>
      <p:sp>
        <p:nvSpPr>
          <p:cNvPr id="7" name="Tijdelijke aanduiding voor afbeelding 2"/>
          <p:cNvSpPr>
            <a:spLocks noGrp="1"/>
          </p:cNvSpPr>
          <p:nvPr>
            <p:ph type="pic" idx="13"/>
          </p:nvPr>
        </p:nvSpPr>
        <p:spPr>
          <a:xfrm>
            <a:off x="0" y="1"/>
            <a:ext cx="12192000" cy="3213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82532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381000" y="1825625"/>
            <a:ext cx="5638800" cy="4351338"/>
          </a:xfrm>
        </p:spPr>
        <p:txBody>
          <a:bodyPr/>
          <a:lstStyle>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72200" y="1825625"/>
            <a:ext cx="5651500" cy="4351338"/>
          </a:xfrm>
        </p:spPr>
        <p:txBody>
          <a:bodyPr/>
          <a:lstStyle>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cxnSp>
        <p:nvCxnSpPr>
          <p:cNvPr id="8" name="Rechte verbindingslijn 7"/>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2006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 icon/im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381000" y="1825625"/>
            <a:ext cx="56388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4" name="Tijdelijke aanduiding voor inhoud 3"/>
          <p:cNvSpPr>
            <a:spLocks noGrp="1"/>
          </p:cNvSpPr>
          <p:nvPr>
            <p:ph sz="half" idx="2"/>
          </p:nvPr>
        </p:nvSpPr>
        <p:spPr>
          <a:xfrm>
            <a:off x="6172200" y="1825625"/>
            <a:ext cx="56515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
        <p:nvSpPr>
          <p:cNvPr id="8" name="Tijdelijke aanduiding voor tekst 3"/>
          <p:cNvSpPr>
            <a:spLocks noGrp="1"/>
          </p:cNvSpPr>
          <p:nvPr>
            <p:ph type="body" sz="half" idx="13"/>
          </p:nvPr>
        </p:nvSpPr>
        <p:spPr>
          <a:xfrm>
            <a:off x="381000" y="4419600"/>
            <a:ext cx="56388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jdelijke aanduiding voor tekst 3"/>
          <p:cNvSpPr>
            <a:spLocks noGrp="1"/>
          </p:cNvSpPr>
          <p:nvPr>
            <p:ph type="body" sz="half" idx="14"/>
          </p:nvPr>
        </p:nvSpPr>
        <p:spPr>
          <a:xfrm>
            <a:off x="381000" y="3898900"/>
            <a:ext cx="56388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tekst 3"/>
          <p:cNvSpPr>
            <a:spLocks noGrp="1"/>
          </p:cNvSpPr>
          <p:nvPr>
            <p:ph type="body" sz="half" idx="15"/>
          </p:nvPr>
        </p:nvSpPr>
        <p:spPr>
          <a:xfrm>
            <a:off x="6173788" y="4419600"/>
            <a:ext cx="5649912"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1" name="Tijdelijke aanduiding voor tekst 3"/>
          <p:cNvSpPr>
            <a:spLocks noGrp="1"/>
          </p:cNvSpPr>
          <p:nvPr>
            <p:ph type="body" sz="half" idx="16"/>
          </p:nvPr>
        </p:nvSpPr>
        <p:spPr>
          <a:xfrm>
            <a:off x="6173788" y="3898900"/>
            <a:ext cx="5649912"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cxnSp>
        <p:nvCxnSpPr>
          <p:cNvPr id="12" name="Rechte verbindingslijn 11"/>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3748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drie + icon/im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064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
        <p:nvSpPr>
          <p:cNvPr id="8" name="Tijdelijke aanduiding voor tekst 3"/>
          <p:cNvSpPr>
            <a:spLocks noGrp="1"/>
          </p:cNvSpPr>
          <p:nvPr>
            <p:ph type="body" sz="half" idx="13"/>
          </p:nvPr>
        </p:nvSpPr>
        <p:spPr>
          <a:xfrm>
            <a:off x="4064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jdelijke aanduiding voor tekst 3"/>
          <p:cNvSpPr>
            <a:spLocks noGrp="1"/>
          </p:cNvSpPr>
          <p:nvPr>
            <p:ph type="body" sz="half" idx="14"/>
          </p:nvPr>
        </p:nvSpPr>
        <p:spPr>
          <a:xfrm>
            <a:off x="4064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8" name="Tijdelijke aanduiding voor inhoud 2"/>
          <p:cNvSpPr>
            <a:spLocks noGrp="1"/>
          </p:cNvSpPr>
          <p:nvPr>
            <p:ph sz="half" idx="15"/>
          </p:nvPr>
        </p:nvSpPr>
        <p:spPr>
          <a:xfrm>
            <a:off x="82677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19" name="Tijdelijke aanduiding voor tekst 3"/>
          <p:cNvSpPr>
            <a:spLocks noGrp="1"/>
          </p:cNvSpPr>
          <p:nvPr>
            <p:ph type="body" sz="half" idx="16"/>
          </p:nvPr>
        </p:nvSpPr>
        <p:spPr>
          <a:xfrm>
            <a:off x="82677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0" name="Tijdelijke aanduiding voor tekst 3"/>
          <p:cNvSpPr>
            <a:spLocks noGrp="1"/>
          </p:cNvSpPr>
          <p:nvPr>
            <p:ph type="body" sz="half" idx="17"/>
          </p:nvPr>
        </p:nvSpPr>
        <p:spPr>
          <a:xfrm>
            <a:off x="82677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1" name="Tijdelijke aanduiding voor inhoud 2"/>
          <p:cNvSpPr>
            <a:spLocks noGrp="1"/>
          </p:cNvSpPr>
          <p:nvPr>
            <p:ph sz="half" idx="18"/>
          </p:nvPr>
        </p:nvSpPr>
        <p:spPr>
          <a:xfrm>
            <a:off x="43688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22" name="Tijdelijke aanduiding voor tekst 3"/>
          <p:cNvSpPr>
            <a:spLocks noGrp="1"/>
          </p:cNvSpPr>
          <p:nvPr>
            <p:ph type="body" sz="half" idx="19"/>
          </p:nvPr>
        </p:nvSpPr>
        <p:spPr>
          <a:xfrm>
            <a:off x="43688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3" name="Tijdelijke aanduiding voor tekst 3"/>
          <p:cNvSpPr>
            <a:spLocks noGrp="1"/>
          </p:cNvSpPr>
          <p:nvPr>
            <p:ph type="body" sz="half" idx="20"/>
          </p:nvPr>
        </p:nvSpPr>
        <p:spPr>
          <a:xfrm>
            <a:off x="43688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cxnSp>
        <p:nvCxnSpPr>
          <p:cNvPr id="24" name="Rechte verbindingslijn 23"/>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7072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81000" y="365125"/>
            <a:ext cx="11455400" cy="1325563"/>
          </a:xfrm>
        </p:spPr>
        <p:txBody>
          <a:bodyPr/>
          <a:lstStyle/>
          <a:p>
            <a:r>
              <a:rPr lang="nl-NL"/>
              <a:t>Klik om stijl te bewerken</a:t>
            </a:r>
            <a:endParaRPr lang="nl-NL" dirty="0"/>
          </a:p>
        </p:txBody>
      </p:sp>
      <p:sp>
        <p:nvSpPr>
          <p:cNvPr id="3" name="Tijdelijke aanduiding voor tekst 2"/>
          <p:cNvSpPr>
            <a:spLocks noGrp="1"/>
          </p:cNvSpPr>
          <p:nvPr>
            <p:ph type="body" idx="1"/>
          </p:nvPr>
        </p:nvSpPr>
        <p:spPr>
          <a:xfrm>
            <a:off x="381000" y="1681163"/>
            <a:ext cx="5616575"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381000" y="2505075"/>
            <a:ext cx="5616575" cy="368458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172200" y="1681163"/>
            <a:ext cx="5664200"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664200" cy="368458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F967CD7-E635-4188-A2E7-278E8CFDF299}" type="slidenum">
              <a:rPr lang="nl-NL" smtClean="0"/>
              <a:t>‹nr.›</a:t>
            </a:fld>
            <a:endParaRPr lang="nl-NL"/>
          </a:p>
        </p:txBody>
      </p:sp>
      <p:cxnSp>
        <p:nvCxnSpPr>
          <p:cNvPr id="10" name="Rechte verbindingslijn 9"/>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61366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237321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81000" y="174625"/>
            <a:ext cx="114427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381000" y="1500188"/>
            <a:ext cx="11442700" cy="4676775"/>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6788150" y="6356350"/>
            <a:ext cx="4526280" cy="365125"/>
          </a:xfrm>
          <a:prstGeom prst="rect">
            <a:avLst/>
          </a:prstGeom>
        </p:spPr>
        <p:txBody>
          <a:bodyPr vert="horz" lIns="91440" tIns="45720" rIns="91440" bIns="45720" rtlCol="0" anchor="ctr"/>
          <a:lstStyle>
            <a:lvl1pPr algn="r">
              <a:defRPr sz="1200">
                <a:solidFill>
                  <a:schemeClr val="accent5"/>
                </a:solidFill>
              </a:defRPr>
            </a:lvl1pPr>
          </a:lstStyle>
          <a:p>
            <a:endParaRPr lang="nl-NL" dirty="0"/>
          </a:p>
        </p:txBody>
      </p:sp>
      <p:sp>
        <p:nvSpPr>
          <p:cNvPr id="6" name="Tijdelijke aanduiding voor dianummer 5"/>
          <p:cNvSpPr>
            <a:spLocks noGrp="1"/>
          </p:cNvSpPr>
          <p:nvPr>
            <p:ph type="sldNum" sz="quarter" idx="4"/>
          </p:nvPr>
        </p:nvSpPr>
        <p:spPr>
          <a:xfrm>
            <a:off x="381000" y="6343650"/>
            <a:ext cx="3474720" cy="365125"/>
          </a:xfrm>
          <a:prstGeom prst="rect">
            <a:avLst/>
          </a:prstGeom>
        </p:spPr>
        <p:txBody>
          <a:bodyPr vert="horz" lIns="91440" tIns="45720" rIns="91440" bIns="45720" rtlCol="0" anchor="ctr"/>
          <a:lstStyle>
            <a:lvl1pPr algn="l">
              <a:defRPr sz="1200">
                <a:solidFill>
                  <a:schemeClr val="accent5"/>
                </a:solidFill>
              </a:defRPr>
            </a:lvl1pPr>
          </a:lstStyle>
          <a:p>
            <a:fld id="{7F967CD7-E635-4188-A2E7-278E8CFDF299}" type="slidenum">
              <a:rPr lang="nl-NL" smtClean="0"/>
              <a:pPr/>
              <a:t>‹nr.›</a:t>
            </a:fld>
            <a:endParaRPr lang="nl-NL" dirty="0"/>
          </a:p>
        </p:txBody>
      </p:sp>
    </p:spTree>
    <p:extLst>
      <p:ext uri="{BB962C8B-B14F-4D97-AF65-F5344CB8AC3E}">
        <p14:creationId xmlns:p14="http://schemas.microsoft.com/office/powerpoint/2010/main" val="15189438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60" r:id="rId6"/>
    <p:sldLayoutId id="2147483661" r:id="rId7"/>
    <p:sldLayoutId id="2147483653" r:id="rId8"/>
    <p:sldLayoutId id="2147483654" r:id="rId9"/>
    <p:sldLayoutId id="2147483655" r:id="rId10"/>
    <p:sldLayoutId id="2147483656" r:id="rId11"/>
    <p:sldLayoutId id="2147483657" r:id="rId12"/>
  </p:sldLayoutIdLst>
  <p:txStyles>
    <p:titleStyle>
      <a:lvl1pPr algn="l" defTabSz="914400" rtl="0" eaLnBrk="1" latinLnBrk="0" hangingPunct="1">
        <a:lnSpc>
          <a:spcPct val="90000"/>
        </a:lnSpc>
        <a:spcBef>
          <a:spcPct val="0"/>
        </a:spcBef>
        <a:buNone/>
        <a:defRPr sz="44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ontwikkelcentrum.nl/provisioning/video/play/OC-37074-4-37d"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fytostat.nl/"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openxmlformats.org/officeDocument/2006/relationships/image" Target="../media/image13.png"/><Relationship Id="rId5" Type="http://schemas.openxmlformats.org/officeDocument/2006/relationships/diagramColors" Target="../diagrams/colors2.xml"/><Relationship Id="rId10" Type="http://schemas.openxmlformats.org/officeDocument/2006/relationships/image" Target="../media/image12.png"/><Relationship Id="rId4" Type="http://schemas.openxmlformats.org/officeDocument/2006/relationships/diagramQuickStyle" Target="../diagrams/quickStyle2.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Uitvoeren gewasbescherming</a:t>
            </a:r>
          </a:p>
        </p:txBody>
      </p:sp>
      <p:sp>
        <p:nvSpPr>
          <p:cNvPr id="3" name="Tijdelijke aanduiding voor tekst 2"/>
          <p:cNvSpPr>
            <a:spLocks noGrp="1"/>
          </p:cNvSpPr>
          <p:nvPr>
            <p:ph type="body" idx="1"/>
          </p:nvPr>
        </p:nvSpPr>
        <p:spPr/>
        <p:txBody>
          <a:bodyPr/>
          <a:lstStyle/>
          <a:p>
            <a:r>
              <a:rPr lang="nl-NL" dirty="0"/>
              <a:t>Op basis van Cursusboek Uitvoeren gewasbescherming Versie 2020, Hoofdstuk 6</a:t>
            </a:r>
          </a:p>
        </p:txBody>
      </p:sp>
      <p:pic>
        <p:nvPicPr>
          <p:cNvPr id="8" name="Tijdelijke aanduiding voor afbeelding 7" descr="Afbeelding met buiten, plant, groen, groot&#10;&#10;Automatisch gegenereerde beschrijving">
            <a:extLst>
              <a:ext uri="{FF2B5EF4-FFF2-40B4-BE49-F238E27FC236}">
                <a16:creationId xmlns:a16="http://schemas.microsoft.com/office/drawing/2014/main" id="{E14F72AA-09E7-481D-BAAE-8A8FD1C21D0B}"/>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t="22586" b="42760"/>
          <a:stretch/>
        </p:blipFill>
        <p:spPr>
          <a:xfrm>
            <a:off x="0" y="0"/>
            <a:ext cx="12192000" cy="3168870"/>
          </a:xfrm>
        </p:spPr>
      </p:pic>
      <p:pic>
        <p:nvPicPr>
          <p:cNvPr id="4" name="Afbeelding 3">
            <a:extLst>
              <a:ext uri="{FF2B5EF4-FFF2-40B4-BE49-F238E27FC236}">
                <a16:creationId xmlns:a16="http://schemas.microsoft.com/office/drawing/2014/main" id="{7DFF3D26-585B-43CD-AB91-AA58E8DC2D25}"/>
              </a:ext>
            </a:extLst>
          </p:cNvPr>
          <p:cNvPicPr>
            <a:picLocks noChangeAspect="1"/>
          </p:cNvPicPr>
          <p:nvPr/>
        </p:nvPicPr>
        <p:blipFill>
          <a:blip r:embed="rId3"/>
          <a:stretch>
            <a:fillRect/>
          </a:stretch>
        </p:blipFill>
        <p:spPr>
          <a:xfrm>
            <a:off x="4525313" y="5233271"/>
            <a:ext cx="3115974" cy="883367"/>
          </a:xfrm>
          <a:prstGeom prst="rect">
            <a:avLst/>
          </a:prstGeom>
        </p:spPr>
      </p:pic>
    </p:spTree>
    <p:extLst>
      <p:ext uri="{BB962C8B-B14F-4D97-AF65-F5344CB8AC3E}">
        <p14:creationId xmlns:p14="http://schemas.microsoft.com/office/powerpoint/2010/main" val="128874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CB355-B8FF-45E8-B751-D863FBEFEE9E}"/>
              </a:ext>
            </a:extLst>
          </p:cNvPr>
          <p:cNvSpPr>
            <a:spLocks noGrp="1"/>
          </p:cNvSpPr>
          <p:nvPr>
            <p:ph type="title"/>
          </p:nvPr>
        </p:nvSpPr>
        <p:spPr/>
        <p:txBody>
          <a:bodyPr/>
          <a:lstStyle/>
          <a:p>
            <a:r>
              <a:rPr lang="nl-NL" dirty="0"/>
              <a:t>Aanvullende tips</a:t>
            </a:r>
          </a:p>
        </p:txBody>
      </p:sp>
      <p:sp>
        <p:nvSpPr>
          <p:cNvPr id="3" name="Tijdelijke aanduiding voor inhoud 2">
            <a:extLst>
              <a:ext uri="{FF2B5EF4-FFF2-40B4-BE49-F238E27FC236}">
                <a16:creationId xmlns:a16="http://schemas.microsoft.com/office/drawing/2014/main" id="{EA7A064E-46F8-4831-846D-67089EDC1B65}"/>
              </a:ext>
            </a:extLst>
          </p:cNvPr>
          <p:cNvSpPr>
            <a:spLocks noGrp="1"/>
          </p:cNvSpPr>
          <p:nvPr>
            <p:ph idx="1"/>
          </p:nvPr>
        </p:nvSpPr>
        <p:spPr/>
        <p:txBody>
          <a:bodyPr>
            <a:normAutofit lnSpcReduction="10000"/>
          </a:bodyPr>
          <a:lstStyle/>
          <a:p>
            <a:pPr marL="514350" indent="-514350">
              <a:buFont typeface="+mj-lt"/>
              <a:buAutoNum type="alphaUcPeriod"/>
            </a:pPr>
            <a:r>
              <a:rPr lang="nl-NL" dirty="0"/>
              <a:t>Voorkom dat andere werknemers worden blootgesteld</a:t>
            </a:r>
          </a:p>
          <a:p>
            <a:pPr lvl="1"/>
            <a:r>
              <a:rPr lang="nl-NL" dirty="0"/>
              <a:t>Voer toepassing uit als er niemand meer is, bijvoorbeeld vrijdagavond</a:t>
            </a:r>
          </a:p>
          <a:p>
            <a:pPr lvl="1"/>
            <a:r>
              <a:rPr lang="nl-NL" dirty="0"/>
              <a:t>Liefst op een moment dat het gewas een aantal dagen niet bezocht hoeft te worden</a:t>
            </a:r>
          </a:p>
          <a:p>
            <a:pPr lvl="1"/>
            <a:r>
              <a:rPr lang="nl-NL" dirty="0"/>
              <a:t>Geen andere medewerkers bij toepassing in dezelfde ruimte</a:t>
            </a:r>
          </a:p>
          <a:p>
            <a:pPr marL="514350" indent="-514350">
              <a:buFont typeface="+mj-lt"/>
              <a:buAutoNum type="alphaUcPeriod"/>
            </a:pPr>
            <a:r>
              <a:rPr lang="nl-NL" dirty="0"/>
              <a:t>Waarschuw andere werknemers voorafgaand aan de toepassing</a:t>
            </a:r>
          </a:p>
          <a:p>
            <a:pPr lvl="1"/>
            <a:r>
              <a:rPr lang="nl-NL" dirty="0"/>
              <a:t>Plaats een bord zodat men weet wat er aan de hand is</a:t>
            </a:r>
          </a:p>
          <a:p>
            <a:pPr marL="514350" indent="-514350">
              <a:buFont typeface="+mj-lt"/>
              <a:buAutoNum type="alphaUcPeriod"/>
            </a:pPr>
            <a:r>
              <a:rPr lang="nl-NL" dirty="0"/>
              <a:t>Gewasbeschermingsmiddel niet mengen</a:t>
            </a:r>
          </a:p>
          <a:p>
            <a:pPr lvl="1"/>
            <a:r>
              <a:rPr lang="nl-NL" dirty="0"/>
              <a:t>Is vaak niet beoordeeld bij toelating door CTGB</a:t>
            </a:r>
          </a:p>
          <a:p>
            <a:pPr lvl="1"/>
            <a:r>
              <a:rPr lang="nl-NL" dirty="0"/>
              <a:t>Fabrikant / toelatingshouder vraagt dit soms wel aan. Bijvoorbeeld tankmenging in bietenteelt. Dan staat dit op het etiket</a:t>
            </a:r>
          </a:p>
          <a:p>
            <a:pPr lvl="1"/>
            <a:r>
              <a:rPr lang="nl-NL" dirty="0"/>
              <a:t>Zelf mengen kan gevaarlijk zijn, chemische reactie, maar ook andere wijze van opname. </a:t>
            </a:r>
          </a:p>
          <a:p>
            <a:pPr lvl="1"/>
            <a:endParaRPr lang="nl-NL" dirty="0"/>
          </a:p>
        </p:txBody>
      </p:sp>
    </p:spTree>
    <p:extLst>
      <p:ext uri="{BB962C8B-B14F-4D97-AF65-F5344CB8AC3E}">
        <p14:creationId xmlns:p14="http://schemas.microsoft.com/office/powerpoint/2010/main" val="2135777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2533B-BC26-4D4C-B342-0C4DF537E3A9}"/>
              </a:ext>
            </a:extLst>
          </p:cNvPr>
          <p:cNvSpPr>
            <a:spLocks noGrp="1"/>
          </p:cNvSpPr>
          <p:nvPr>
            <p:ph type="title"/>
          </p:nvPr>
        </p:nvSpPr>
        <p:spPr/>
        <p:txBody>
          <a:bodyPr/>
          <a:lstStyle/>
          <a:p>
            <a:r>
              <a:rPr lang="nl-NL" dirty="0"/>
              <a:t>Persoonlijke bescherming</a:t>
            </a:r>
          </a:p>
        </p:txBody>
      </p:sp>
      <p:sp>
        <p:nvSpPr>
          <p:cNvPr id="3" name="Tijdelijke aanduiding voor inhoud 2">
            <a:extLst>
              <a:ext uri="{FF2B5EF4-FFF2-40B4-BE49-F238E27FC236}">
                <a16:creationId xmlns:a16="http://schemas.microsoft.com/office/drawing/2014/main" id="{A382A186-91AA-40FB-BAEE-FB8539AB10A1}"/>
              </a:ext>
            </a:extLst>
          </p:cNvPr>
          <p:cNvSpPr>
            <a:spLocks noGrp="1"/>
          </p:cNvSpPr>
          <p:nvPr>
            <p:ph idx="1"/>
          </p:nvPr>
        </p:nvSpPr>
        <p:spPr/>
        <p:txBody>
          <a:bodyPr/>
          <a:lstStyle/>
          <a:p>
            <a:pPr marL="0" indent="0">
              <a:buNone/>
            </a:pPr>
            <a:r>
              <a:rPr lang="nl-NL" dirty="0"/>
              <a:t>Raadpleeg het etiket</a:t>
            </a:r>
          </a:p>
          <a:p>
            <a:r>
              <a:rPr lang="nl-NL" dirty="0"/>
              <a:t>Adembescherming</a:t>
            </a:r>
          </a:p>
          <a:p>
            <a:r>
              <a:rPr lang="nl-NL" dirty="0"/>
              <a:t>Beschermende kleding</a:t>
            </a:r>
          </a:p>
          <a:p>
            <a:r>
              <a:rPr lang="nl-NL" dirty="0"/>
              <a:t>Handschoenen</a:t>
            </a:r>
          </a:p>
          <a:p>
            <a:r>
              <a:rPr lang="nl-NL" dirty="0"/>
              <a:t>Laarzen</a:t>
            </a:r>
          </a:p>
          <a:p>
            <a:r>
              <a:rPr lang="nl-NL" dirty="0"/>
              <a:t>Gezichtsbescherming </a:t>
            </a:r>
          </a:p>
          <a:p>
            <a:endParaRPr lang="nl-NL" dirty="0"/>
          </a:p>
        </p:txBody>
      </p:sp>
      <p:sp>
        <p:nvSpPr>
          <p:cNvPr id="4" name="Actieknop: Video 3">
            <a:hlinkClick r:id="rId2" highlightClick="1"/>
            <a:extLst>
              <a:ext uri="{FF2B5EF4-FFF2-40B4-BE49-F238E27FC236}">
                <a16:creationId xmlns:a16="http://schemas.microsoft.com/office/drawing/2014/main" id="{66154A48-7409-450D-840D-64E796D5B056}"/>
              </a:ext>
            </a:extLst>
          </p:cNvPr>
          <p:cNvSpPr/>
          <p:nvPr/>
        </p:nvSpPr>
        <p:spPr>
          <a:xfrm>
            <a:off x="6772275" y="681037"/>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06945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260F7-A426-432A-923B-4D7132241217}"/>
              </a:ext>
            </a:extLst>
          </p:cNvPr>
          <p:cNvSpPr>
            <a:spLocks noGrp="1"/>
          </p:cNvSpPr>
          <p:nvPr>
            <p:ph type="title"/>
          </p:nvPr>
        </p:nvSpPr>
        <p:spPr>
          <a:xfrm>
            <a:off x="381000" y="174625"/>
            <a:ext cx="11442700" cy="1325563"/>
          </a:xfrm>
        </p:spPr>
        <p:txBody>
          <a:bodyPr anchor="ctr">
            <a:normAutofit/>
          </a:bodyPr>
          <a:lstStyle/>
          <a:p>
            <a:r>
              <a:rPr lang="nl-NL" dirty="0"/>
              <a:t>Adembescherming </a:t>
            </a:r>
          </a:p>
        </p:txBody>
      </p:sp>
      <p:pic>
        <p:nvPicPr>
          <p:cNvPr id="5" name="Tijdelijke aanduiding voor inhoud 4">
            <a:extLst>
              <a:ext uri="{FF2B5EF4-FFF2-40B4-BE49-F238E27FC236}">
                <a16:creationId xmlns:a16="http://schemas.microsoft.com/office/drawing/2014/main" id="{51BF4180-BFDD-45C9-B9A1-87FB0145DEAD}"/>
              </a:ext>
            </a:extLst>
          </p:cNvPr>
          <p:cNvPicPr>
            <a:picLocks noGrp="1" noChangeAspect="1"/>
          </p:cNvPicPr>
          <p:nvPr>
            <p:ph sz="half" idx="1"/>
          </p:nvPr>
        </p:nvPicPr>
        <p:blipFill rotWithShape="1">
          <a:blip r:embed="rId2"/>
          <a:srcRect t="6974" b="46394"/>
          <a:stretch/>
        </p:blipFill>
        <p:spPr>
          <a:xfrm>
            <a:off x="381000" y="1825625"/>
            <a:ext cx="5638800" cy="1958975"/>
          </a:xfrm>
          <a:prstGeom prst="rect">
            <a:avLst/>
          </a:prstGeom>
          <a:noFill/>
        </p:spPr>
      </p:pic>
      <p:pic>
        <p:nvPicPr>
          <p:cNvPr id="4" name="Tijdelijke aanduiding voor inhoud 3">
            <a:extLst>
              <a:ext uri="{FF2B5EF4-FFF2-40B4-BE49-F238E27FC236}">
                <a16:creationId xmlns:a16="http://schemas.microsoft.com/office/drawing/2014/main" id="{5A0C9717-7D6C-4142-A310-CF4D0E37AD11}"/>
              </a:ext>
            </a:extLst>
          </p:cNvPr>
          <p:cNvPicPr>
            <a:picLocks noGrp="1" noChangeAspect="1"/>
          </p:cNvPicPr>
          <p:nvPr>
            <p:ph sz="half" idx="2"/>
          </p:nvPr>
        </p:nvPicPr>
        <p:blipFill rotWithShape="1">
          <a:blip r:embed="rId3"/>
          <a:srcRect t="45751" r="2" b="14061"/>
          <a:stretch/>
        </p:blipFill>
        <p:spPr>
          <a:xfrm>
            <a:off x="6172200" y="1825625"/>
            <a:ext cx="5651500" cy="1958975"/>
          </a:xfrm>
          <a:prstGeom prst="rect">
            <a:avLst/>
          </a:prstGeom>
          <a:noFill/>
        </p:spPr>
      </p:pic>
      <p:sp>
        <p:nvSpPr>
          <p:cNvPr id="26" name="Text Placeholder 4">
            <a:extLst>
              <a:ext uri="{FF2B5EF4-FFF2-40B4-BE49-F238E27FC236}">
                <a16:creationId xmlns:a16="http://schemas.microsoft.com/office/drawing/2014/main" id="{EB385986-AECC-45A6-A2CA-B49B93D50D06}"/>
              </a:ext>
            </a:extLst>
          </p:cNvPr>
          <p:cNvSpPr>
            <a:spLocks noGrp="1"/>
          </p:cNvSpPr>
          <p:nvPr>
            <p:ph type="body" sz="half" idx="13"/>
          </p:nvPr>
        </p:nvSpPr>
        <p:spPr>
          <a:xfrm>
            <a:off x="381000" y="4419600"/>
            <a:ext cx="5638800" cy="1663700"/>
          </a:xfrm>
        </p:spPr>
        <p:txBody>
          <a:bodyPr>
            <a:normAutofit/>
          </a:bodyPr>
          <a:lstStyle/>
          <a:p>
            <a:r>
              <a:rPr lang="en-US" sz="2400" dirty="0"/>
              <a:t>Heel het </a:t>
            </a:r>
            <a:r>
              <a:rPr lang="en-US" sz="2400" dirty="0" err="1"/>
              <a:t>gezicht</a:t>
            </a:r>
            <a:r>
              <a:rPr lang="en-US" sz="2400" dirty="0"/>
              <a:t> is </a:t>
            </a:r>
            <a:r>
              <a:rPr lang="en-US" sz="2400" dirty="0" err="1"/>
              <a:t>beschermd</a:t>
            </a:r>
            <a:r>
              <a:rPr lang="en-US" sz="2400" dirty="0"/>
              <a:t>.</a:t>
            </a:r>
          </a:p>
          <a:p>
            <a:r>
              <a:rPr lang="en-US" sz="2400" dirty="0" err="1"/>
              <a:t>Bij</a:t>
            </a:r>
            <a:r>
              <a:rPr lang="en-US" sz="2400" dirty="0"/>
              <a:t> </a:t>
            </a:r>
            <a:r>
              <a:rPr lang="en-US" sz="2400" dirty="0" err="1"/>
              <a:t>gebruik</a:t>
            </a:r>
            <a:r>
              <a:rPr lang="en-US" sz="2400" dirty="0"/>
              <a:t> van </a:t>
            </a:r>
            <a:r>
              <a:rPr lang="en-US" sz="2400" dirty="0" err="1"/>
              <a:t>een</a:t>
            </a:r>
            <a:r>
              <a:rPr lang="en-US" sz="2400" dirty="0"/>
              <a:t> </a:t>
            </a:r>
            <a:r>
              <a:rPr lang="en-US" sz="2400" dirty="0" err="1"/>
              <a:t>aanblaassysteem</a:t>
            </a:r>
            <a:r>
              <a:rPr lang="en-US" sz="2400" dirty="0"/>
              <a:t> </a:t>
            </a:r>
            <a:r>
              <a:rPr lang="en-US" sz="2400" dirty="0" err="1"/>
              <a:t>perst</a:t>
            </a:r>
            <a:r>
              <a:rPr lang="en-US" sz="2400" dirty="0"/>
              <a:t> </a:t>
            </a:r>
            <a:r>
              <a:rPr lang="en-US" sz="2400" dirty="0" err="1"/>
              <a:t>een</a:t>
            </a:r>
            <a:r>
              <a:rPr lang="en-US" sz="2400" dirty="0"/>
              <a:t> ventilator de </a:t>
            </a:r>
            <a:r>
              <a:rPr lang="en-US" sz="2400" dirty="0" err="1"/>
              <a:t>lucht</a:t>
            </a:r>
            <a:r>
              <a:rPr lang="en-US" sz="2400" dirty="0"/>
              <a:t> door </a:t>
            </a:r>
            <a:r>
              <a:rPr lang="en-US" sz="2400" dirty="0" err="1"/>
              <a:t>een</a:t>
            </a:r>
            <a:r>
              <a:rPr lang="en-US" sz="2400" dirty="0"/>
              <a:t> filter. </a:t>
            </a:r>
            <a:r>
              <a:rPr lang="en-US" sz="2400" dirty="0" err="1"/>
              <a:t>Daardoor</a:t>
            </a:r>
            <a:r>
              <a:rPr lang="en-US" sz="2400" dirty="0"/>
              <a:t> </a:t>
            </a:r>
            <a:r>
              <a:rPr lang="en-US" sz="2400" dirty="0" err="1"/>
              <a:t>meer</a:t>
            </a:r>
            <a:r>
              <a:rPr lang="en-US" sz="2400" dirty="0"/>
              <a:t> comfort</a:t>
            </a:r>
          </a:p>
        </p:txBody>
      </p:sp>
      <p:sp>
        <p:nvSpPr>
          <p:cNvPr id="28" name="Text Placeholder 5">
            <a:extLst>
              <a:ext uri="{FF2B5EF4-FFF2-40B4-BE49-F238E27FC236}">
                <a16:creationId xmlns:a16="http://schemas.microsoft.com/office/drawing/2014/main" id="{E0BA9DFA-88B6-4007-8E75-50809F2B54C7}"/>
              </a:ext>
            </a:extLst>
          </p:cNvPr>
          <p:cNvSpPr>
            <a:spLocks noGrp="1"/>
          </p:cNvSpPr>
          <p:nvPr>
            <p:ph type="body" sz="half" idx="14"/>
          </p:nvPr>
        </p:nvSpPr>
        <p:spPr>
          <a:xfrm>
            <a:off x="381000" y="3898900"/>
            <a:ext cx="5638800" cy="495300"/>
          </a:xfrm>
        </p:spPr>
        <p:txBody>
          <a:bodyPr>
            <a:normAutofit/>
          </a:bodyPr>
          <a:lstStyle/>
          <a:p>
            <a:r>
              <a:rPr lang="en-US" sz="2400" dirty="0" err="1"/>
              <a:t>Volgelaatsmasker</a:t>
            </a:r>
            <a:r>
              <a:rPr lang="en-US" sz="2400" dirty="0"/>
              <a:t> (met </a:t>
            </a:r>
            <a:r>
              <a:rPr lang="en-US" sz="2400" dirty="0" err="1"/>
              <a:t>aanblaassysteem</a:t>
            </a:r>
            <a:r>
              <a:rPr lang="en-US" sz="2400" dirty="0"/>
              <a:t>)</a:t>
            </a:r>
          </a:p>
        </p:txBody>
      </p:sp>
      <p:sp>
        <p:nvSpPr>
          <p:cNvPr id="25" name="Text Placeholder 6">
            <a:extLst>
              <a:ext uri="{FF2B5EF4-FFF2-40B4-BE49-F238E27FC236}">
                <a16:creationId xmlns:a16="http://schemas.microsoft.com/office/drawing/2014/main" id="{56F4919B-DF26-4FD4-84D1-DEDE938FF32F}"/>
              </a:ext>
            </a:extLst>
          </p:cNvPr>
          <p:cNvSpPr>
            <a:spLocks noGrp="1"/>
          </p:cNvSpPr>
          <p:nvPr>
            <p:ph type="body" sz="half" idx="15"/>
          </p:nvPr>
        </p:nvSpPr>
        <p:spPr>
          <a:xfrm>
            <a:off x="6173788" y="4419600"/>
            <a:ext cx="5649912" cy="1663700"/>
          </a:xfrm>
        </p:spPr>
        <p:txBody>
          <a:bodyPr>
            <a:normAutofit/>
          </a:bodyPr>
          <a:lstStyle/>
          <a:p>
            <a:r>
              <a:rPr lang="en-US" sz="2400" dirty="0" err="1"/>
              <a:t>Alleen</a:t>
            </a:r>
            <a:r>
              <a:rPr lang="en-US" sz="2400" dirty="0"/>
              <a:t> </a:t>
            </a:r>
            <a:r>
              <a:rPr lang="en-US" sz="2400" dirty="0" err="1"/>
              <a:t>mond</a:t>
            </a:r>
            <a:r>
              <a:rPr lang="en-US" sz="2400" dirty="0"/>
              <a:t> en </a:t>
            </a:r>
            <a:r>
              <a:rPr lang="en-US" sz="2400" dirty="0" err="1"/>
              <a:t>neus</a:t>
            </a:r>
            <a:r>
              <a:rPr lang="en-US" sz="2400" dirty="0"/>
              <a:t> </a:t>
            </a:r>
            <a:r>
              <a:rPr lang="en-US" sz="2400" dirty="0" err="1"/>
              <a:t>zijn</a:t>
            </a:r>
            <a:r>
              <a:rPr lang="en-US" sz="2400" dirty="0"/>
              <a:t> </a:t>
            </a:r>
            <a:r>
              <a:rPr lang="en-US" sz="2400" dirty="0" err="1"/>
              <a:t>bedekt</a:t>
            </a:r>
            <a:endParaRPr lang="en-US" sz="2400" dirty="0"/>
          </a:p>
          <a:p>
            <a:r>
              <a:rPr lang="en-US" sz="2400" dirty="0" err="1"/>
              <a:t>Gebruik</a:t>
            </a:r>
            <a:r>
              <a:rPr lang="en-US" sz="2400" dirty="0"/>
              <a:t> </a:t>
            </a:r>
            <a:r>
              <a:rPr lang="en-US" sz="2400" dirty="0" err="1"/>
              <a:t>een</a:t>
            </a:r>
            <a:r>
              <a:rPr lang="en-US" sz="2400" dirty="0"/>
              <a:t> </a:t>
            </a:r>
            <a:r>
              <a:rPr lang="en-US" sz="2400" dirty="0" err="1"/>
              <a:t>veiligheidsbril</a:t>
            </a:r>
            <a:r>
              <a:rPr lang="en-US" sz="2400" dirty="0"/>
              <a:t> of </a:t>
            </a:r>
            <a:r>
              <a:rPr lang="en-US" sz="2400" dirty="0" err="1"/>
              <a:t>gelaatsscherm</a:t>
            </a:r>
            <a:r>
              <a:rPr lang="en-US" sz="2400" dirty="0"/>
              <a:t> </a:t>
            </a:r>
            <a:r>
              <a:rPr lang="en-US" sz="2400" dirty="0" err="1"/>
              <a:t>tegen</a:t>
            </a:r>
            <a:r>
              <a:rPr lang="en-US" sz="2400" dirty="0"/>
              <a:t> </a:t>
            </a:r>
            <a:r>
              <a:rPr lang="en-US" sz="2400" dirty="0" err="1"/>
              <a:t>spetters</a:t>
            </a:r>
            <a:endParaRPr lang="en-US" sz="2400" dirty="0"/>
          </a:p>
        </p:txBody>
      </p:sp>
      <p:sp>
        <p:nvSpPr>
          <p:cNvPr id="27" name="Text Placeholder 7">
            <a:extLst>
              <a:ext uri="{FF2B5EF4-FFF2-40B4-BE49-F238E27FC236}">
                <a16:creationId xmlns:a16="http://schemas.microsoft.com/office/drawing/2014/main" id="{80354187-7F9B-459D-8396-BD041777EFD7}"/>
              </a:ext>
            </a:extLst>
          </p:cNvPr>
          <p:cNvSpPr>
            <a:spLocks noGrp="1"/>
          </p:cNvSpPr>
          <p:nvPr>
            <p:ph type="body" sz="half" idx="16"/>
          </p:nvPr>
        </p:nvSpPr>
        <p:spPr>
          <a:xfrm>
            <a:off x="6173788" y="3898900"/>
            <a:ext cx="5649912" cy="495300"/>
          </a:xfrm>
        </p:spPr>
        <p:txBody>
          <a:bodyPr>
            <a:normAutofit/>
          </a:bodyPr>
          <a:lstStyle/>
          <a:p>
            <a:r>
              <a:rPr lang="en-US" sz="2400" dirty="0" err="1"/>
              <a:t>Halfgelaatsmasker</a:t>
            </a:r>
            <a:r>
              <a:rPr lang="en-US" sz="2400" dirty="0"/>
              <a:t> </a:t>
            </a:r>
          </a:p>
        </p:txBody>
      </p:sp>
    </p:spTree>
    <p:extLst>
      <p:ext uri="{BB962C8B-B14F-4D97-AF65-F5344CB8AC3E}">
        <p14:creationId xmlns:p14="http://schemas.microsoft.com/office/powerpoint/2010/main" val="251019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C3E2527-DE12-471D-BA1A-DC76926C3177}"/>
              </a:ext>
            </a:extLst>
          </p:cNvPr>
          <p:cNvSpPr>
            <a:spLocks noGrp="1"/>
          </p:cNvSpPr>
          <p:nvPr>
            <p:ph type="title"/>
          </p:nvPr>
        </p:nvSpPr>
        <p:spPr>
          <a:xfrm>
            <a:off x="381000" y="174625"/>
            <a:ext cx="11442700" cy="1325563"/>
          </a:xfrm>
        </p:spPr>
        <p:txBody>
          <a:bodyPr anchor="ctr">
            <a:normAutofit/>
          </a:bodyPr>
          <a:lstStyle/>
          <a:p>
            <a:r>
              <a:rPr lang="nl-NL" dirty="0"/>
              <a:t>Controle en onderhoud van het masker</a:t>
            </a:r>
          </a:p>
        </p:txBody>
      </p:sp>
      <p:pic>
        <p:nvPicPr>
          <p:cNvPr id="11" name="Tijdelijke aanduiding voor inhoud 10">
            <a:extLst>
              <a:ext uri="{FF2B5EF4-FFF2-40B4-BE49-F238E27FC236}">
                <a16:creationId xmlns:a16="http://schemas.microsoft.com/office/drawing/2014/main" id="{0BA1916B-0765-4C80-A7C1-10D0E4F1F1B6}"/>
              </a:ext>
            </a:extLst>
          </p:cNvPr>
          <p:cNvPicPr>
            <a:picLocks noGrp="1" noChangeAspect="1"/>
          </p:cNvPicPr>
          <p:nvPr>
            <p:ph sz="half" idx="1"/>
          </p:nvPr>
        </p:nvPicPr>
        <p:blipFill rotWithShape="1">
          <a:blip r:embed="rId2"/>
          <a:srcRect l="189" r="3913" b="-3"/>
          <a:stretch/>
        </p:blipFill>
        <p:spPr>
          <a:xfrm>
            <a:off x="381000" y="1825625"/>
            <a:ext cx="5638800" cy="4351338"/>
          </a:xfrm>
          <a:prstGeom prst="rect">
            <a:avLst/>
          </a:prstGeom>
          <a:noFill/>
        </p:spPr>
      </p:pic>
      <p:sp>
        <p:nvSpPr>
          <p:cNvPr id="16" name="Content Placeholder 3">
            <a:extLst>
              <a:ext uri="{FF2B5EF4-FFF2-40B4-BE49-F238E27FC236}">
                <a16:creationId xmlns:a16="http://schemas.microsoft.com/office/drawing/2014/main" id="{8F686221-85A5-4400-B2B2-76F8586BDDA5}"/>
              </a:ext>
            </a:extLst>
          </p:cNvPr>
          <p:cNvSpPr>
            <a:spLocks noGrp="1"/>
          </p:cNvSpPr>
          <p:nvPr>
            <p:ph sz="half" idx="2"/>
          </p:nvPr>
        </p:nvSpPr>
        <p:spPr>
          <a:xfrm>
            <a:off x="6172200" y="1825625"/>
            <a:ext cx="5651500" cy="4351338"/>
          </a:xfrm>
        </p:spPr>
        <p:txBody>
          <a:bodyPr/>
          <a:lstStyle/>
          <a:p>
            <a:r>
              <a:rPr lang="en-US" dirty="0" err="1"/>
              <a:t>Geen</a:t>
            </a:r>
            <a:r>
              <a:rPr lang="en-US" dirty="0"/>
              <a:t> </a:t>
            </a:r>
            <a:r>
              <a:rPr lang="en-US" dirty="0" err="1"/>
              <a:t>beschadigingen</a:t>
            </a:r>
            <a:r>
              <a:rPr lang="en-US" dirty="0"/>
              <a:t> </a:t>
            </a:r>
            <a:r>
              <a:rPr lang="en-US" dirty="0" err="1"/>
              <a:t>zichtbaar</a:t>
            </a:r>
            <a:endParaRPr lang="en-US" dirty="0"/>
          </a:p>
          <a:p>
            <a:r>
              <a:rPr lang="en-US" dirty="0" err="1"/>
              <a:t>Inlaat</a:t>
            </a:r>
            <a:r>
              <a:rPr lang="en-US" dirty="0"/>
              <a:t> en </a:t>
            </a:r>
            <a:r>
              <a:rPr lang="en-US" dirty="0" err="1"/>
              <a:t>uitlaat</a:t>
            </a:r>
            <a:r>
              <a:rPr lang="en-US" dirty="0"/>
              <a:t> </a:t>
            </a:r>
            <a:r>
              <a:rPr lang="en-US" dirty="0" err="1"/>
              <a:t>ventielen</a:t>
            </a:r>
            <a:r>
              <a:rPr lang="en-US" dirty="0"/>
              <a:t> heel</a:t>
            </a:r>
          </a:p>
          <a:p>
            <a:pPr marL="0" indent="0">
              <a:buNone/>
            </a:pPr>
            <a:r>
              <a:rPr lang="en-US" dirty="0" err="1"/>
              <a:t>Checken</a:t>
            </a:r>
            <a:r>
              <a:rPr lang="en-US" dirty="0"/>
              <a:t> op </a:t>
            </a:r>
            <a:r>
              <a:rPr lang="en-US" dirty="0" err="1"/>
              <a:t>lekkage</a:t>
            </a:r>
            <a:endParaRPr lang="en-US" dirty="0"/>
          </a:p>
          <a:p>
            <a:r>
              <a:rPr lang="en-US" dirty="0" err="1"/>
              <a:t>Zuigen</a:t>
            </a:r>
            <a:r>
              <a:rPr lang="en-US" dirty="0"/>
              <a:t>: </a:t>
            </a:r>
            <a:r>
              <a:rPr lang="en-US" dirty="0" err="1"/>
              <a:t>controle</a:t>
            </a:r>
            <a:r>
              <a:rPr lang="en-US" dirty="0"/>
              <a:t> van </a:t>
            </a:r>
            <a:r>
              <a:rPr lang="en-US" dirty="0" err="1"/>
              <a:t>uitlaatfilter</a:t>
            </a:r>
            <a:r>
              <a:rPr lang="en-US" dirty="0"/>
              <a:t> </a:t>
            </a:r>
          </a:p>
          <a:p>
            <a:r>
              <a:rPr lang="en-US" dirty="0" err="1"/>
              <a:t>Blazen</a:t>
            </a:r>
            <a:r>
              <a:rPr lang="en-US" dirty="0"/>
              <a:t>: </a:t>
            </a:r>
            <a:r>
              <a:rPr lang="en-US" dirty="0" err="1"/>
              <a:t>controle</a:t>
            </a:r>
            <a:r>
              <a:rPr lang="en-US" dirty="0"/>
              <a:t> van het </a:t>
            </a:r>
            <a:r>
              <a:rPr lang="en-US" dirty="0" err="1"/>
              <a:t>inlaatfilter</a:t>
            </a:r>
            <a:endParaRPr lang="en-US" dirty="0"/>
          </a:p>
          <a:p>
            <a:endParaRPr lang="en-US" dirty="0"/>
          </a:p>
          <a:p>
            <a:pPr marL="0" indent="0">
              <a:buNone/>
            </a:pPr>
            <a:r>
              <a:rPr lang="en-US" dirty="0" err="1"/>
              <a:t>Jaarlijkse</a:t>
            </a:r>
            <a:r>
              <a:rPr lang="en-US" dirty="0"/>
              <a:t> </a:t>
            </a:r>
            <a:r>
              <a:rPr lang="en-US" dirty="0" err="1"/>
              <a:t>keuring</a:t>
            </a:r>
            <a:endParaRPr lang="en-US" dirty="0"/>
          </a:p>
        </p:txBody>
      </p:sp>
    </p:spTree>
    <p:extLst>
      <p:ext uri="{BB962C8B-B14F-4D97-AF65-F5344CB8AC3E}">
        <p14:creationId xmlns:p14="http://schemas.microsoft.com/office/powerpoint/2010/main" val="3809556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7ECDD88-4A25-4713-AB1D-0FC0BA8DFDD7}"/>
              </a:ext>
            </a:extLst>
          </p:cNvPr>
          <p:cNvSpPr>
            <a:spLocks noGrp="1"/>
          </p:cNvSpPr>
          <p:nvPr>
            <p:ph type="title"/>
          </p:nvPr>
        </p:nvSpPr>
        <p:spPr/>
        <p:txBody>
          <a:bodyPr/>
          <a:lstStyle/>
          <a:p>
            <a:r>
              <a:rPr lang="nl-NL" dirty="0"/>
              <a:t>Vragen </a:t>
            </a:r>
          </a:p>
        </p:txBody>
      </p:sp>
      <p:sp>
        <p:nvSpPr>
          <p:cNvPr id="6" name="Tijdelijke aanduiding voor inhoud 5">
            <a:extLst>
              <a:ext uri="{FF2B5EF4-FFF2-40B4-BE49-F238E27FC236}">
                <a16:creationId xmlns:a16="http://schemas.microsoft.com/office/drawing/2014/main" id="{DEC17152-E8D1-4BCE-92D0-513B38CA2043}"/>
              </a:ext>
            </a:extLst>
          </p:cNvPr>
          <p:cNvSpPr>
            <a:spLocks noGrp="1"/>
          </p:cNvSpPr>
          <p:nvPr>
            <p:ph idx="1"/>
          </p:nvPr>
        </p:nvSpPr>
        <p:spPr/>
        <p:txBody>
          <a:bodyPr>
            <a:normAutofit lnSpcReduction="10000"/>
          </a:bodyPr>
          <a:lstStyle/>
          <a:p>
            <a:pPr marL="0" indent="0">
              <a:buNone/>
            </a:pPr>
            <a:r>
              <a:rPr lang="nl-NL" dirty="0"/>
              <a:t>1. Onder welke omstandigheden moet je altijd een volgelaatsmasker dragen?</a:t>
            </a:r>
          </a:p>
          <a:p>
            <a:pPr marL="0" indent="0">
              <a:buNone/>
            </a:pPr>
            <a:r>
              <a:rPr lang="nl-NL" dirty="0">
                <a:solidFill>
                  <a:srgbClr val="FF0000"/>
                </a:solidFill>
              </a:rPr>
              <a:t>In de glastuinbouw als je werkt met middelen met gevarensymbolen (giftig, schadelijk of irriterend).</a:t>
            </a:r>
          </a:p>
          <a:p>
            <a:pPr marL="0" indent="0">
              <a:buNone/>
            </a:pPr>
            <a:r>
              <a:rPr lang="nl-NL" dirty="0"/>
              <a:t>2. Je werkt met een rugspuit op onverhard terrein rondom gebouwen. Wat voor gezichtsbescherming moet je dan dragen?</a:t>
            </a:r>
          </a:p>
          <a:p>
            <a:pPr marL="0" indent="0">
              <a:buNone/>
            </a:pPr>
            <a:r>
              <a:rPr lang="nl-NL" dirty="0">
                <a:solidFill>
                  <a:srgbClr val="FF0000"/>
                </a:solidFill>
              </a:rPr>
              <a:t>Rondom gebouwen kan de ventilatie onvoldoende zijn. Gebruik dan een </a:t>
            </a:r>
            <a:r>
              <a:rPr lang="nl-NL" dirty="0" err="1">
                <a:solidFill>
                  <a:srgbClr val="FF0000"/>
                </a:solidFill>
              </a:rPr>
              <a:t>halfgelaatsmasker</a:t>
            </a:r>
            <a:r>
              <a:rPr lang="nl-NL" dirty="0">
                <a:solidFill>
                  <a:srgbClr val="FF0000"/>
                </a:solidFill>
              </a:rPr>
              <a:t>.</a:t>
            </a:r>
          </a:p>
          <a:p>
            <a:pPr marL="0" indent="0">
              <a:buNone/>
            </a:pPr>
            <a:r>
              <a:rPr lang="nl-NL" dirty="0"/>
              <a:t>3. Wat is het voordeel van een volgelaatsmasker met aanblaassysteem ten opzichte van een volgelaatsmasker zonder aanblaassysteem?</a:t>
            </a:r>
          </a:p>
          <a:p>
            <a:pPr marL="0" indent="0">
              <a:buNone/>
            </a:pPr>
            <a:r>
              <a:rPr lang="nl-NL" dirty="0">
                <a:solidFill>
                  <a:srgbClr val="FF0000"/>
                </a:solidFill>
              </a:rPr>
              <a:t>Een aanblaassysteem is comfortabel, je hoeft niet zelf de lucht aan te zuigen en het is daardoor minder benauwd en inspannend.</a:t>
            </a:r>
          </a:p>
        </p:txBody>
      </p:sp>
    </p:spTree>
    <p:extLst>
      <p:ext uri="{BB962C8B-B14F-4D97-AF65-F5344CB8AC3E}">
        <p14:creationId xmlns:p14="http://schemas.microsoft.com/office/powerpoint/2010/main" val="344691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9AB16-6075-4D62-BBCE-1B0F025E904E}"/>
              </a:ext>
            </a:extLst>
          </p:cNvPr>
          <p:cNvSpPr>
            <a:spLocks noGrp="1"/>
          </p:cNvSpPr>
          <p:nvPr>
            <p:ph type="title"/>
          </p:nvPr>
        </p:nvSpPr>
        <p:spPr/>
        <p:txBody>
          <a:bodyPr/>
          <a:lstStyle/>
          <a:p>
            <a:r>
              <a:rPr lang="nl-NL" dirty="0"/>
              <a:t>Filters voor persoonlijke bescherming</a:t>
            </a:r>
          </a:p>
        </p:txBody>
      </p:sp>
      <p:pic>
        <p:nvPicPr>
          <p:cNvPr id="4" name="Tijdelijke aanduiding voor inhoud 3">
            <a:extLst>
              <a:ext uri="{FF2B5EF4-FFF2-40B4-BE49-F238E27FC236}">
                <a16:creationId xmlns:a16="http://schemas.microsoft.com/office/drawing/2014/main" id="{9D9A2F3E-2F5C-4E3E-BF79-877C88A665CB}"/>
              </a:ext>
            </a:extLst>
          </p:cNvPr>
          <p:cNvPicPr>
            <a:picLocks noGrp="1" noChangeAspect="1"/>
          </p:cNvPicPr>
          <p:nvPr>
            <p:ph idx="1"/>
          </p:nvPr>
        </p:nvPicPr>
        <p:blipFill>
          <a:blip r:embed="rId2"/>
          <a:stretch>
            <a:fillRect/>
          </a:stretch>
        </p:blipFill>
        <p:spPr>
          <a:xfrm>
            <a:off x="3254375" y="1695450"/>
            <a:ext cx="5695950" cy="4286250"/>
          </a:xfrm>
          <a:prstGeom prst="rect">
            <a:avLst/>
          </a:prstGeom>
        </p:spPr>
      </p:pic>
    </p:spTree>
    <p:extLst>
      <p:ext uri="{BB962C8B-B14F-4D97-AF65-F5344CB8AC3E}">
        <p14:creationId xmlns:p14="http://schemas.microsoft.com/office/powerpoint/2010/main" val="2418344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DBCDE-EAAE-44F9-A486-AB65945B3B7C}"/>
              </a:ext>
            </a:extLst>
          </p:cNvPr>
          <p:cNvSpPr>
            <a:spLocks noGrp="1"/>
          </p:cNvSpPr>
          <p:nvPr>
            <p:ph type="title"/>
          </p:nvPr>
        </p:nvSpPr>
        <p:spPr/>
        <p:txBody>
          <a:bodyPr/>
          <a:lstStyle/>
          <a:p>
            <a:r>
              <a:rPr lang="nl-NL" dirty="0"/>
              <a:t>Filtercodes </a:t>
            </a:r>
          </a:p>
        </p:txBody>
      </p:sp>
      <p:graphicFrame>
        <p:nvGraphicFramePr>
          <p:cNvPr id="4" name="Tabel 4">
            <a:extLst>
              <a:ext uri="{FF2B5EF4-FFF2-40B4-BE49-F238E27FC236}">
                <a16:creationId xmlns:a16="http://schemas.microsoft.com/office/drawing/2014/main" id="{D71FC454-4B02-4AA5-B7D1-DB8CD6831266}"/>
              </a:ext>
            </a:extLst>
          </p:cNvPr>
          <p:cNvGraphicFramePr>
            <a:graphicFrameLocks noGrp="1"/>
          </p:cNvGraphicFramePr>
          <p:nvPr>
            <p:ph idx="1"/>
            <p:extLst>
              <p:ext uri="{D42A27DB-BD31-4B8C-83A1-F6EECF244321}">
                <p14:modId xmlns:p14="http://schemas.microsoft.com/office/powerpoint/2010/main" val="729209705"/>
              </p:ext>
            </p:extLst>
          </p:nvPr>
        </p:nvGraphicFramePr>
        <p:xfrm>
          <a:off x="561975" y="1500188"/>
          <a:ext cx="11132278" cy="2682240"/>
        </p:xfrm>
        <a:graphic>
          <a:graphicData uri="http://schemas.openxmlformats.org/drawingml/2006/table">
            <a:tbl>
              <a:tblPr firstRow="1" bandRow="1">
                <a:tableStyleId>{5C22544A-7EE6-4342-B048-85BDC9FD1C3A}</a:tableStyleId>
              </a:tblPr>
              <a:tblGrid>
                <a:gridCol w="1479338">
                  <a:extLst>
                    <a:ext uri="{9D8B030D-6E8A-4147-A177-3AD203B41FA5}">
                      <a16:colId xmlns:a16="http://schemas.microsoft.com/office/drawing/2014/main" val="489880287"/>
                    </a:ext>
                  </a:extLst>
                </a:gridCol>
                <a:gridCol w="957844">
                  <a:extLst>
                    <a:ext uri="{9D8B030D-6E8A-4147-A177-3AD203B41FA5}">
                      <a16:colId xmlns:a16="http://schemas.microsoft.com/office/drawing/2014/main" val="3773199067"/>
                    </a:ext>
                  </a:extLst>
                </a:gridCol>
                <a:gridCol w="3762370">
                  <a:extLst>
                    <a:ext uri="{9D8B030D-6E8A-4147-A177-3AD203B41FA5}">
                      <a16:colId xmlns:a16="http://schemas.microsoft.com/office/drawing/2014/main" val="2434093405"/>
                    </a:ext>
                  </a:extLst>
                </a:gridCol>
                <a:gridCol w="4932726">
                  <a:extLst>
                    <a:ext uri="{9D8B030D-6E8A-4147-A177-3AD203B41FA5}">
                      <a16:colId xmlns:a16="http://schemas.microsoft.com/office/drawing/2014/main" val="3618703264"/>
                    </a:ext>
                  </a:extLst>
                </a:gridCol>
              </a:tblGrid>
              <a:tr h="370840">
                <a:tc>
                  <a:txBody>
                    <a:bodyPr/>
                    <a:lstStyle/>
                    <a:p>
                      <a:r>
                        <a:rPr lang="nl-NL" sz="2000" dirty="0"/>
                        <a:t>Lettercode</a:t>
                      </a:r>
                    </a:p>
                  </a:txBody>
                  <a:tcPr/>
                </a:tc>
                <a:tc>
                  <a:txBody>
                    <a:bodyPr/>
                    <a:lstStyle/>
                    <a:p>
                      <a:r>
                        <a:rPr lang="nl-NL" sz="2000" dirty="0"/>
                        <a:t>Cijfer</a:t>
                      </a:r>
                    </a:p>
                  </a:txBody>
                  <a:tcPr/>
                </a:tc>
                <a:tc>
                  <a:txBody>
                    <a:bodyPr/>
                    <a:lstStyle/>
                    <a:p>
                      <a:r>
                        <a:rPr lang="nl-NL" sz="2000" dirty="0"/>
                        <a:t>Beschermt tegen</a:t>
                      </a:r>
                    </a:p>
                  </a:txBody>
                  <a:tcPr/>
                </a:tc>
                <a:tc>
                  <a:txBody>
                    <a:bodyPr/>
                    <a:lstStyle/>
                    <a:p>
                      <a:r>
                        <a:rPr lang="nl-NL" sz="2000" dirty="0"/>
                        <a:t>Voorbeelden </a:t>
                      </a:r>
                    </a:p>
                  </a:txBody>
                  <a:tcPr/>
                </a:tc>
                <a:extLst>
                  <a:ext uri="{0D108BD9-81ED-4DB2-BD59-A6C34878D82A}">
                    <a16:rowId xmlns:a16="http://schemas.microsoft.com/office/drawing/2014/main" val="3903945709"/>
                  </a:ext>
                </a:extLst>
              </a:tr>
              <a:tr h="370840">
                <a:tc>
                  <a:txBody>
                    <a:bodyPr/>
                    <a:lstStyle/>
                    <a:p>
                      <a:r>
                        <a:rPr lang="nl-NL" sz="2000" dirty="0">
                          <a:solidFill>
                            <a:schemeClr val="accent2">
                              <a:lumMod val="50000"/>
                            </a:schemeClr>
                          </a:solidFill>
                        </a:rPr>
                        <a:t>P</a:t>
                      </a:r>
                    </a:p>
                  </a:txBody>
                  <a:tcPr>
                    <a:noFill/>
                  </a:tcPr>
                </a:tc>
                <a:tc>
                  <a:txBody>
                    <a:bodyPr/>
                    <a:lstStyle/>
                    <a:p>
                      <a:r>
                        <a:rPr lang="nl-NL" sz="2000" dirty="0">
                          <a:solidFill>
                            <a:schemeClr val="accent2">
                              <a:lumMod val="50000"/>
                            </a:schemeClr>
                          </a:solidFill>
                        </a:rPr>
                        <a:t>1, 2, 3</a:t>
                      </a:r>
                    </a:p>
                  </a:txBody>
                  <a:tcPr>
                    <a:noFill/>
                  </a:tcPr>
                </a:tc>
                <a:tc>
                  <a:txBody>
                    <a:bodyPr/>
                    <a:lstStyle/>
                    <a:p>
                      <a:r>
                        <a:rPr lang="nl-NL" sz="2000" dirty="0">
                          <a:solidFill>
                            <a:schemeClr val="accent2">
                              <a:lumMod val="50000"/>
                            </a:schemeClr>
                          </a:solidFill>
                        </a:rPr>
                        <a:t>Stof</a:t>
                      </a:r>
                    </a:p>
                  </a:txBody>
                  <a:tcPr>
                    <a:noFill/>
                  </a:tcPr>
                </a:tc>
                <a:tc>
                  <a:txBody>
                    <a:bodyPr/>
                    <a:lstStyle/>
                    <a:p>
                      <a:r>
                        <a:rPr lang="nl-NL" sz="2000" dirty="0">
                          <a:solidFill>
                            <a:schemeClr val="accent2">
                              <a:lumMod val="50000"/>
                            </a:schemeClr>
                          </a:solidFill>
                        </a:rPr>
                        <a:t>Stof, poeder en nevel </a:t>
                      </a:r>
                    </a:p>
                  </a:txBody>
                  <a:tcPr>
                    <a:noFill/>
                  </a:tcPr>
                </a:tc>
                <a:extLst>
                  <a:ext uri="{0D108BD9-81ED-4DB2-BD59-A6C34878D82A}">
                    <a16:rowId xmlns:a16="http://schemas.microsoft.com/office/drawing/2014/main" val="1579757557"/>
                  </a:ext>
                </a:extLst>
              </a:tr>
              <a:tr h="370840">
                <a:tc>
                  <a:txBody>
                    <a:bodyPr/>
                    <a:lstStyle/>
                    <a:p>
                      <a:r>
                        <a:rPr lang="nl-NL" sz="2000" dirty="0"/>
                        <a:t>A</a:t>
                      </a:r>
                    </a:p>
                  </a:txBody>
                  <a:tcPr>
                    <a:solidFill>
                      <a:srgbClr val="663300"/>
                    </a:solidFill>
                  </a:tcPr>
                </a:tc>
                <a:tc>
                  <a:txBody>
                    <a:bodyPr/>
                    <a:lstStyle/>
                    <a:p>
                      <a:r>
                        <a:rPr lang="nl-NL" sz="2000" dirty="0"/>
                        <a:t>1, 2</a:t>
                      </a:r>
                    </a:p>
                  </a:txBody>
                  <a:tcPr>
                    <a:solidFill>
                      <a:srgbClr val="663300"/>
                    </a:solidFill>
                  </a:tcPr>
                </a:tc>
                <a:tc>
                  <a:txBody>
                    <a:bodyPr/>
                    <a:lstStyle/>
                    <a:p>
                      <a:r>
                        <a:rPr lang="nl-NL" sz="2000" dirty="0"/>
                        <a:t>Organische gassen en dampen</a:t>
                      </a:r>
                    </a:p>
                  </a:txBody>
                  <a:tcPr>
                    <a:solidFill>
                      <a:srgbClr val="663300"/>
                    </a:solidFill>
                  </a:tcPr>
                </a:tc>
                <a:tc>
                  <a:txBody>
                    <a:bodyPr/>
                    <a:lstStyle/>
                    <a:p>
                      <a:r>
                        <a:rPr lang="nl-NL" sz="2000" dirty="0"/>
                        <a:t>Veel gewasbeschermingsmiddelen</a:t>
                      </a:r>
                    </a:p>
                  </a:txBody>
                  <a:tcPr>
                    <a:solidFill>
                      <a:srgbClr val="663300"/>
                    </a:solidFill>
                  </a:tcPr>
                </a:tc>
                <a:extLst>
                  <a:ext uri="{0D108BD9-81ED-4DB2-BD59-A6C34878D82A}">
                    <a16:rowId xmlns:a16="http://schemas.microsoft.com/office/drawing/2014/main" val="1694594992"/>
                  </a:ext>
                </a:extLst>
              </a:tr>
              <a:tr h="370840">
                <a:tc>
                  <a:txBody>
                    <a:bodyPr/>
                    <a:lstStyle/>
                    <a:p>
                      <a:r>
                        <a:rPr lang="nl-NL" sz="2000" dirty="0">
                          <a:solidFill>
                            <a:schemeClr val="accent2">
                              <a:lumMod val="50000"/>
                            </a:schemeClr>
                          </a:solidFill>
                        </a:rPr>
                        <a:t>B</a:t>
                      </a:r>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a:ln>
                            <a:noFill/>
                          </a:ln>
                          <a:solidFill>
                            <a:schemeClr val="accent2">
                              <a:lumMod val="50000"/>
                            </a:schemeClr>
                          </a:solidFill>
                          <a:effectLst/>
                          <a:uLnTx/>
                          <a:uFillTx/>
                          <a:latin typeface="Calibri" panose="020F0502020204030204"/>
                          <a:ea typeface="+mn-ea"/>
                          <a:cs typeface="+mn-cs"/>
                        </a:rPr>
                        <a:t>1, 2</a:t>
                      </a:r>
                      <a:endParaRPr kumimoji="0" lang="nl-NL" sz="20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endParaRPr>
                    </a:p>
                  </a:txBody>
                  <a:tcPr>
                    <a:solidFill>
                      <a:schemeClr val="accent2">
                        <a:lumMod val="60000"/>
                        <a:lumOff val="40000"/>
                      </a:schemeClr>
                    </a:solidFill>
                  </a:tcPr>
                </a:tc>
                <a:tc>
                  <a:txBody>
                    <a:bodyPr/>
                    <a:lstStyle/>
                    <a:p>
                      <a:r>
                        <a:rPr lang="nl-NL" sz="2000" dirty="0">
                          <a:solidFill>
                            <a:schemeClr val="accent2">
                              <a:lumMod val="50000"/>
                            </a:schemeClr>
                          </a:solidFill>
                        </a:rPr>
                        <a:t>Anorganische gassen en dampen</a:t>
                      </a:r>
                    </a:p>
                  </a:txBody>
                  <a:tcPr>
                    <a:solidFill>
                      <a:schemeClr val="accent2">
                        <a:lumMod val="60000"/>
                        <a:lumOff val="40000"/>
                      </a:schemeClr>
                    </a:solidFill>
                  </a:tcPr>
                </a:tc>
                <a:tc>
                  <a:txBody>
                    <a:bodyPr/>
                    <a:lstStyle/>
                    <a:p>
                      <a:r>
                        <a:rPr lang="nl-NL" sz="2000" dirty="0">
                          <a:solidFill>
                            <a:schemeClr val="accent2">
                              <a:lumMod val="50000"/>
                            </a:schemeClr>
                          </a:solidFill>
                        </a:rPr>
                        <a:t>Fosfinegas (mollentabletten), formaline, </a:t>
                      </a:r>
                      <a:r>
                        <a:rPr lang="nl-NL" sz="2000" dirty="0" err="1">
                          <a:solidFill>
                            <a:schemeClr val="accent2">
                              <a:lumMod val="50000"/>
                            </a:schemeClr>
                          </a:solidFill>
                        </a:rPr>
                        <a:t>metam</a:t>
                      </a:r>
                      <a:r>
                        <a:rPr lang="nl-NL" sz="2000" dirty="0">
                          <a:solidFill>
                            <a:schemeClr val="accent2">
                              <a:lumMod val="50000"/>
                            </a:schemeClr>
                          </a:solidFill>
                        </a:rPr>
                        <a:t>-natrium, waterstofsulfide (H</a:t>
                      </a:r>
                      <a:r>
                        <a:rPr lang="nl-NL" sz="2000" baseline="-25000" dirty="0">
                          <a:solidFill>
                            <a:schemeClr val="accent2">
                              <a:lumMod val="50000"/>
                            </a:schemeClr>
                          </a:solidFill>
                        </a:rPr>
                        <a:t>2</a:t>
                      </a:r>
                      <a:r>
                        <a:rPr lang="nl-NL" sz="2000" dirty="0">
                          <a:solidFill>
                            <a:schemeClr val="accent2">
                              <a:lumMod val="50000"/>
                            </a:schemeClr>
                          </a:solidFill>
                        </a:rPr>
                        <a:t>S)</a:t>
                      </a:r>
                    </a:p>
                  </a:txBody>
                  <a:tcPr>
                    <a:solidFill>
                      <a:schemeClr val="accent2">
                        <a:lumMod val="60000"/>
                        <a:lumOff val="40000"/>
                      </a:schemeClr>
                    </a:solidFill>
                  </a:tcPr>
                </a:tc>
                <a:extLst>
                  <a:ext uri="{0D108BD9-81ED-4DB2-BD59-A6C34878D82A}">
                    <a16:rowId xmlns:a16="http://schemas.microsoft.com/office/drawing/2014/main" val="1166660587"/>
                  </a:ext>
                </a:extLst>
              </a:tr>
              <a:tr h="370840">
                <a:tc>
                  <a:txBody>
                    <a:bodyPr/>
                    <a:lstStyle/>
                    <a:p>
                      <a:r>
                        <a:rPr lang="nl-NL" sz="2000" dirty="0">
                          <a:solidFill>
                            <a:schemeClr val="accent2">
                              <a:lumMod val="50000"/>
                            </a:schemeClr>
                          </a:solidFill>
                        </a:rPr>
                        <a:t>E</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1, 2</a:t>
                      </a:r>
                    </a:p>
                  </a:txBody>
                  <a:tcPr>
                    <a:solidFill>
                      <a:srgbClr val="FFFF00"/>
                    </a:solidFill>
                  </a:tcPr>
                </a:tc>
                <a:tc>
                  <a:txBody>
                    <a:bodyPr/>
                    <a:lstStyle/>
                    <a:p>
                      <a:r>
                        <a:rPr lang="nl-NL" sz="2000" dirty="0">
                          <a:solidFill>
                            <a:schemeClr val="accent2">
                              <a:lumMod val="50000"/>
                            </a:schemeClr>
                          </a:solidFill>
                        </a:rPr>
                        <a:t>Zwaveldioxide, andere zure gassen</a:t>
                      </a:r>
                    </a:p>
                  </a:txBody>
                  <a:tcPr>
                    <a:solidFill>
                      <a:srgbClr val="FFFF00"/>
                    </a:solidFill>
                  </a:tcPr>
                </a:tc>
                <a:tc>
                  <a:txBody>
                    <a:bodyPr/>
                    <a:lstStyle/>
                    <a:p>
                      <a:r>
                        <a:rPr lang="nl-NL" sz="2000" dirty="0">
                          <a:solidFill>
                            <a:schemeClr val="accent2">
                              <a:lumMod val="50000"/>
                            </a:schemeClr>
                          </a:solidFill>
                        </a:rPr>
                        <a:t>Zwaveldioxide (SO</a:t>
                      </a:r>
                      <a:r>
                        <a:rPr lang="nl-NL" sz="2000" baseline="-25000" dirty="0">
                          <a:solidFill>
                            <a:schemeClr val="accent2">
                              <a:lumMod val="50000"/>
                            </a:schemeClr>
                          </a:solidFill>
                        </a:rPr>
                        <a:t>2</a:t>
                      </a:r>
                      <a:r>
                        <a:rPr lang="nl-NL" sz="2000" dirty="0">
                          <a:solidFill>
                            <a:schemeClr val="accent2">
                              <a:lumMod val="50000"/>
                            </a:schemeClr>
                          </a:solidFill>
                        </a:rPr>
                        <a:t>), waterstofchloride (</a:t>
                      </a:r>
                      <a:r>
                        <a:rPr lang="nl-NL" sz="2000" dirty="0" err="1">
                          <a:solidFill>
                            <a:schemeClr val="accent2">
                              <a:lumMod val="50000"/>
                            </a:schemeClr>
                          </a:solidFill>
                        </a:rPr>
                        <a:t>HCl</a:t>
                      </a:r>
                      <a:r>
                        <a:rPr lang="nl-NL" sz="2000" dirty="0">
                          <a:solidFill>
                            <a:schemeClr val="accent2">
                              <a:lumMod val="50000"/>
                            </a:schemeClr>
                          </a:solidFill>
                        </a:rPr>
                        <a:t>)</a:t>
                      </a:r>
                    </a:p>
                  </a:txBody>
                  <a:tcPr>
                    <a:solidFill>
                      <a:srgbClr val="FFFF00"/>
                    </a:solidFill>
                  </a:tcPr>
                </a:tc>
                <a:extLst>
                  <a:ext uri="{0D108BD9-81ED-4DB2-BD59-A6C34878D82A}">
                    <a16:rowId xmlns:a16="http://schemas.microsoft.com/office/drawing/2014/main" val="503545900"/>
                  </a:ext>
                </a:extLst>
              </a:tr>
              <a:tr h="370840">
                <a:tc>
                  <a:txBody>
                    <a:bodyPr/>
                    <a:lstStyle/>
                    <a:p>
                      <a:r>
                        <a:rPr lang="nl-NL" sz="2000" dirty="0">
                          <a:solidFill>
                            <a:schemeClr val="accent2">
                              <a:lumMod val="50000"/>
                            </a:schemeClr>
                          </a:solidFill>
                        </a:rPr>
                        <a:t>K</a:t>
                      </a: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1, 2</a:t>
                      </a:r>
                    </a:p>
                  </a:txBody>
                  <a:tcPr>
                    <a:solidFill>
                      <a:srgbClr val="00B050"/>
                    </a:solidFill>
                  </a:tcPr>
                </a:tc>
                <a:tc>
                  <a:txBody>
                    <a:bodyPr/>
                    <a:lstStyle/>
                    <a:p>
                      <a:r>
                        <a:rPr lang="nl-NL" sz="2000" dirty="0">
                          <a:solidFill>
                            <a:schemeClr val="accent2">
                              <a:lumMod val="50000"/>
                            </a:schemeClr>
                          </a:solidFill>
                        </a:rPr>
                        <a:t>Ammoniak </a:t>
                      </a:r>
                    </a:p>
                  </a:txBody>
                  <a:tcPr>
                    <a:solidFill>
                      <a:srgbClr val="00B050"/>
                    </a:solidFill>
                  </a:tcPr>
                </a:tc>
                <a:tc>
                  <a:txBody>
                    <a:bodyPr/>
                    <a:lstStyle/>
                    <a:p>
                      <a:r>
                        <a:rPr lang="nl-NL" sz="2000" dirty="0">
                          <a:solidFill>
                            <a:schemeClr val="accent2">
                              <a:lumMod val="50000"/>
                            </a:schemeClr>
                          </a:solidFill>
                        </a:rPr>
                        <a:t>Ammoniak (NH</a:t>
                      </a:r>
                      <a:r>
                        <a:rPr lang="nl-NL" sz="2000" baseline="-25000" dirty="0">
                          <a:solidFill>
                            <a:schemeClr val="accent2">
                              <a:lumMod val="50000"/>
                            </a:schemeClr>
                          </a:solidFill>
                        </a:rPr>
                        <a:t>3</a:t>
                      </a:r>
                      <a:r>
                        <a:rPr lang="nl-NL" sz="2000" baseline="0" dirty="0">
                          <a:solidFill>
                            <a:schemeClr val="accent2">
                              <a:lumMod val="50000"/>
                            </a:schemeClr>
                          </a:solidFill>
                        </a:rPr>
                        <a:t>)</a:t>
                      </a:r>
                      <a:endParaRPr lang="nl-NL" sz="2000" dirty="0">
                        <a:solidFill>
                          <a:schemeClr val="accent2">
                            <a:lumMod val="50000"/>
                          </a:schemeClr>
                        </a:solidFill>
                      </a:endParaRPr>
                    </a:p>
                  </a:txBody>
                  <a:tcPr>
                    <a:solidFill>
                      <a:srgbClr val="00B050"/>
                    </a:solidFill>
                  </a:tcPr>
                </a:tc>
                <a:extLst>
                  <a:ext uri="{0D108BD9-81ED-4DB2-BD59-A6C34878D82A}">
                    <a16:rowId xmlns:a16="http://schemas.microsoft.com/office/drawing/2014/main" val="2894229704"/>
                  </a:ext>
                </a:extLst>
              </a:tr>
            </a:tbl>
          </a:graphicData>
        </a:graphic>
      </p:graphicFrame>
      <p:sp>
        <p:nvSpPr>
          <p:cNvPr id="6" name="Tekstvak 5">
            <a:extLst>
              <a:ext uri="{FF2B5EF4-FFF2-40B4-BE49-F238E27FC236}">
                <a16:creationId xmlns:a16="http://schemas.microsoft.com/office/drawing/2014/main" id="{61C94E94-04B3-4EBA-8570-A1579D5B37AB}"/>
              </a:ext>
            </a:extLst>
          </p:cNvPr>
          <p:cNvSpPr txBox="1"/>
          <p:nvPr/>
        </p:nvSpPr>
        <p:spPr>
          <a:xfrm>
            <a:off x="561975" y="4341723"/>
            <a:ext cx="9890708" cy="1569660"/>
          </a:xfrm>
          <a:prstGeom prst="rect">
            <a:avLst/>
          </a:prstGeom>
          <a:noFill/>
        </p:spPr>
        <p:txBody>
          <a:bodyPr wrap="square" rtlCol="0">
            <a:spAutoFit/>
          </a:bodyPr>
          <a:lstStyle/>
          <a:p>
            <a:r>
              <a:rPr lang="nl-NL" sz="2400" dirty="0">
                <a:solidFill>
                  <a:srgbClr val="77777B">
                    <a:lumMod val="75000"/>
                  </a:srgbClr>
                </a:solidFill>
              </a:rPr>
              <a:t>Meestal wordt een combinatiefilter A</a:t>
            </a:r>
            <a:r>
              <a:rPr lang="nl-NL" sz="2400" baseline="-25000" dirty="0">
                <a:solidFill>
                  <a:srgbClr val="77777B">
                    <a:lumMod val="75000"/>
                  </a:srgbClr>
                </a:solidFill>
              </a:rPr>
              <a:t>2</a:t>
            </a:r>
            <a:r>
              <a:rPr lang="nl-NL" sz="2400" dirty="0">
                <a:solidFill>
                  <a:srgbClr val="77777B">
                    <a:lumMod val="75000"/>
                  </a:srgbClr>
                </a:solidFill>
              </a:rPr>
              <a:t>P</a:t>
            </a:r>
            <a:r>
              <a:rPr lang="nl-NL" sz="2400" baseline="-25000" dirty="0">
                <a:solidFill>
                  <a:srgbClr val="77777B">
                    <a:lumMod val="75000"/>
                  </a:srgbClr>
                </a:solidFill>
              </a:rPr>
              <a:t>3</a:t>
            </a:r>
            <a:r>
              <a:rPr lang="nl-NL" sz="2400" dirty="0">
                <a:solidFill>
                  <a:srgbClr val="77777B">
                    <a:lumMod val="75000"/>
                  </a:srgbClr>
                </a:solidFill>
              </a:rPr>
              <a:t> gebruikt. </a:t>
            </a:r>
          </a:p>
          <a:p>
            <a:r>
              <a:rPr lang="nl-NL" sz="2400" dirty="0">
                <a:solidFill>
                  <a:srgbClr val="77777B">
                    <a:lumMod val="75000"/>
                  </a:srgbClr>
                </a:solidFill>
              </a:rPr>
              <a:t>Een standaardfilter gaat 8 werkuren mee of maximaal één maand als hij steeds luchtdicht wordt afgesloten</a:t>
            </a:r>
          </a:p>
          <a:p>
            <a:r>
              <a:rPr lang="nl-NL" sz="2400" dirty="0">
                <a:solidFill>
                  <a:srgbClr val="77777B">
                    <a:lumMod val="75000"/>
                  </a:srgbClr>
                </a:solidFill>
              </a:rPr>
              <a:t>Gebruik een koolstoffilter op een trekker met cabine.</a:t>
            </a:r>
            <a:endParaRPr lang="nl-NL" sz="2400" dirty="0">
              <a:solidFill>
                <a:schemeClr val="accent2">
                  <a:lumMod val="50000"/>
                </a:schemeClr>
              </a:solidFill>
            </a:endParaRPr>
          </a:p>
        </p:txBody>
      </p:sp>
    </p:spTree>
    <p:extLst>
      <p:ext uri="{BB962C8B-B14F-4D97-AF65-F5344CB8AC3E}">
        <p14:creationId xmlns:p14="http://schemas.microsoft.com/office/powerpoint/2010/main" val="232922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3B522-F6EB-4621-97B9-1827E30E46B6}"/>
              </a:ext>
            </a:extLst>
          </p:cNvPr>
          <p:cNvSpPr>
            <a:spLocks noGrp="1"/>
          </p:cNvSpPr>
          <p:nvPr>
            <p:ph type="title"/>
          </p:nvPr>
        </p:nvSpPr>
        <p:spPr/>
        <p:txBody>
          <a:bodyPr/>
          <a:lstStyle/>
          <a:p>
            <a:r>
              <a:rPr lang="nl-NL" dirty="0"/>
              <a:t>Vragen </a:t>
            </a:r>
          </a:p>
        </p:txBody>
      </p:sp>
      <p:sp>
        <p:nvSpPr>
          <p:cNvPr id="3" name="Tijdelijke aanduiding voor inhoud 2">
            <a:extLst>
              <a:ext uri="{FF2B5EF4-FFF2-40B4-BE49-F238E27FC236}">
                <a16:creationId xmlns:a16="http://schemas.microsoft.com/office/drawing/2014/main" id="{8C7FD08F-2D7D-4FEA-AB49-87CFF4A6944E}"/>
              </a:ext>
            </a:extLst>
          </p:cNvPr>
          <p:cNvSpPr>
            <a:spLocks noGrp="1"/>
          </p:cNvSpPr>
          <p:nvPr>
            <p:ph idx="1"/>
          </p:nvPr>
        </p:nvSpPr>
        <p:spPr/>
        <p:txBody>
          <a:bodyPr/>
          <a:lstStyle/>
          <a:p>
            <a:pPr marL="0" indent="0">
              <a:buNone/>
            </a:pPr>
            <a:r>
              <a:rPr lang="nl-NL" dirty="0"/>
              <a:t>4. Meestal gebruik je voor gewasbeschermingsmiddelen een A2P3 filter. Waar vind je de informatie of dit filter juist is of dat een ander filter gebruikt moet worden?</a:t>
            </a:r>
          </a:p>
          <a:p>
            <a:pPr marL="0" indent="0">
              <a:buNone/>
            </a:pPr>
            <a:r>
              <a:rPr lang="nl-NL" dirty="0">
                <a:solidFill>
                  <a:srgbClr val="FF0000"/>
                </a:solidFill>
              </a:rPr>
              <a:t>Dit vind je op het etiket of op het veiligheidsblad.</a:t>
            </a:r>
          </a:p>
          <a:p>
            <a:pPr marL="0" indent="0">
              <a:buNone/>
            </a:pPr>
            <a:r>
              <a:rPr lang="nl-NL" dirty="0"/>
              <a:t>5. Zoek op welk filter nodig is voor gebruik van </a:t>
            </a:r>
            <a:r>
              <a:rPr lang="nl-NL" dirty="0" err="1"/>
              <a:t>Oikos</a:t>
            </a:r>
            <a:r>
              <a:rPr lang="nl-NL" dirty="0"/>
              <a:t> (</a:t>
            </a:r>
            <a:r>
              <a:rPr lang="nl-NL" dirty="0" err="1"/>
              <a:t>azadirachtin</a:t>
            </a:r>
            <a:r>
              <a:rPr lang="nl-NL" dirty="0"/>
              <a:t>).</a:t>
            </a:r>
          </a:p>
          <a:p>
            <a:pPr marL="0" indent="0">
              <a:buNone/>
            </a:pPr>
            <a:r>
              <a:rPr lang="nl-NL" dirty="0">
                <a:solidFill>
                  <a:srgbClr val="FF0000"/>
                </a:solidFill>
              </a:rPr>
              <a:t>Kijk op de website van </a:t>
            </a:r>
            <a:r>
              <a:rPr lang="nl-NL" dirty="0" err="1">
                <a:solidFill>
                  <a:srgbClr val="FF0000"/>
                </a:solidFill>
              </a:rPr>
              <a:t>Fytostat</a:t>
            </a:r>
            <a:r>
              <a:rPr lang="nl-NL" dirty="0">
                <a:solidFill>
                  <a:srgbClr val="FF0000"/>
                </a:solidFill>
              </a:rPr>
              <a:t>, gebruik het veiligheidsblad. Hier vind je dat er een ABEK-filter nodig is.</a:t>
            </a:r>
          </a:p>
        </p:txBody>
      </p:sp>
    </p:spTree>
    <p:extLst>
      <p:ext uri="{BB962C8B-B14F-4D97-AF65-F5344CB8AC3E}">
        <p14:creationId xmlns:p14="http://schemas.microsoft.com/office/powerpoint/2010/main" val="425083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9D2CB-C57F-4FD2-B8C3-4DB31EF88CA2}"/>
              </a:ext>
            </a:extLst>
          </p:cNvPr>
          <p:cNvSpPr>
            <a:spLocks noGrp="1"/>
          </p:cNvSpPr>
          <p:nvPr>
            <p:ph type="title"/>
          </p:nvPr>
        </p:nvSpPr>
        <p:spPr>
          <a:xfrm>
            <a:off x="381000" y="174625"/>
            <a:ext cx="11442700" cy="1325563"/>
          </a:xfrm>
        </p:spPr>
        <p:txBody>
          <a:bodyPr anchor="ctr">
            <a:normAutofit/>
          </a:bodyPr>
          <a:lstStyle/>
          <a:p>
            <a:r>
              <a:rPr lang="nl-NL" dirty="0"/>
              <a:t>Beschermende kleding</a:t>
            </a:r>
          </a:p>
        </p:txBody>
      </p:sp>
      <p:sp>
        <p:nvSpPr>
          <p:cNvPr id="9" name="Content Placeholder 2">
            <a:extLst>
              <a:ext uri="{FF2B5EF4-FFF2-40B4-BE49-F238E27FC236}">
                <a16:creationId xmlns:a16="http://schemas.microsoft.com/office/drawing/2014/main" id="{AAB5A985-A05A-45C1-98A4-5978F9B67D86}"/>
              </a:ext>
            </a:extLst>
          </p:cNvPr>
          <p:cNvSpPr>
            <a:spLocks noGrp="1"/>
          </p:cNvSpPr>
          <p:nvPr>
            <p:ph sz="half" idx="1"/>
          </p:nvPr>
        </p:nvSpPr>
        <p:spPr>
          <a:xfrm>
            <a:off x="381000" y="1825625"/>
            <a:ext cx="5638800" cy="4351338"/>
          </a:xfrm>
        </p:spPr>
        <p:txBody>
          <a:bodyPr>
            <a:normAutofit fontScale="92500"/>
          </a:bodyPr>
          <a:lstStyle/>
          <a:p>
            <a:r>
              <a:rPr lang="en-US" dirty="0" err="1"/>
              <a:t>Handschoenen</a:t>
            </a:r>
            <a:endParaRPr lang="en-US" dirty="0"/>
          </a:p>
          <a:p>
            <a:pPr lvl="1"/>
            <a:r>
              <a:rPr lang="en-US" dirty="0" err="1"/>
              <a:t>Nitril</a:t>
            </a:r>
            <a:r>
              <a:rPr lang="en-US" dirty="0"/>
              <a:t>/</a:t>
            </a:r>
            <a:r>
              <a:rPr lang="en-US" dirty="0" err="1"/>
              <a:t>neopreen</a:t>
            </a:r>
            <a:endParaRPr lang="en-US" dirty="0"/>
          </a:p>
          <a:p>
            <a:r>
              <a:rPr lang="en-US" dirty="0"/>
              <a:t>Overall</a:t>
            </a:r>
          </a:p>
          <a:p>
            <a:pPr lvl="1"/>
            <a:r>
              <a:rPr lang="en-US" dirty="0" err="1"/>
              <a:t>Kunststof</a:t>
            </a:r>
            <a:endParaRPr lang="en-US" dirty="0"/>
          </a:p>
          <a:p>
            <a:pPr lvl="1"/>
            <a:r>
              <a:rPr lang="en-US" dirty="0" err="1"/>
              <a:t>Vloeistof</a:t>
            </a:r>
            <a:r>
              <a:rPr lang="en-US" dirty="0"/>
              <a:t> </a:t>
            </a:r>
            <a:r>
              <a:rPr lang="en-US" dirty="0" err="1"/>
              <a:t>dicht</a:t>
            </a:r>
            <a:endParaRPr lang="en-US" dirty="0"/>
          </a:p>
          <a:p>
            <a:pPr lvl="1"/>
            <a:r>
              <a:rPr lang="en-US" dirty="0" err="1"/>
              <a:t>Wegwerp</a:t>
            </a:r>
            <a:r>
              <a:rPr lang="en-US" dirty="0"/>
              <a:t> of </a:t>
            </a:r>
            <a:r>
              <a:rPr lang="en-US" dirty="0" err="1"/>
              <a:t>opnieuw</a:t>
            </a:r>
            <a:r>
              <a:rPr lang="en-US" dirty="0"/>
              <a:t> </a:t>
            </a:r>
            <a:r>
              <a:rPr lang="en-US" dirty="0" err="1"/>
              <a:t>te</a:t>
            </a:r>
            <a:r>
              <a:rPr lang="en-US" dirty="0"/>
              <a:t> </a:t>
            </a:r>
            <a:r>
              <a:rPr lang="en-US" dirty="0" err="1"/>
              <a:t>gebruiken</a:t>
            </a:r>
            <a:endParaRPr lang="en-US" dirty="0"/>
          </a:p>
          <a:p>
            <a:pPr lvl="1"/>
            <a:r>
              <a:rPr lang="en-US" dirty="0"/>
              <a:t>Na </a:t>
            </a:r>
            <a:r>
              <a:rPr lang="en-US" dirty="0" err="1"/>
              <a:t>gebruik</a:t>
            </a:r>
            <a:r>
              <a:rPr lang="en-US" dirty="0"/>
              <a:t> </a:t>
            </a:r>
            <a:r>
              <a:rPr lang="en-US" dirty="0" err="1"/>
              <a:t>chemisch</a:t>
            </a:r>
            <a:r>
              <a:rPr lang="en-US" dirty="0"/>
              <a:t> </a:t>
            </a:r>
            <a:r>
              <a:rPr lang="en-US" dirty="0" err="1"/>
              <a:t>afval</a:t>
            </a:r>
            <a:r>
              <a:rPr lang="en-US" dirty="0"/>
              <a:t> of apart</a:t>
            </a:r>
            <a:br>
              <a:rPr lang="en-US" dirty="0"/>
            </a:br>
            <a:r>
              <a:rPr lang="en-US" dirty="0" err="1"/>
              <a:t>wassen</a:t>
            </a:r>
            <a:endParaRPr lang="en-US" dirty="0"/>
          </a:p>
          <a:p>
            <a:r>
              <a:rPr lang="en-US" dirty="0" err="1"/>
              <a:t>Laarzen</a:t>
            </a:r>
            <a:endParaRPr lang="en-US" dirty="0"/>
          </a:p>
          <a:p>
            <a:pPr lvl="1"/>
            <a:r>
              <a:rPr lang="en-US" dirty="0" err="1"/>
              <a:t>Polyuretheaan</a:t>
            </a:r>
            <a:r>
              <a:rPr lang="en-US" dirty="0"/>
              <a:t>, </a:t>
            </a:r>
            <a:r>
              <a:rPr lang="en-US" dirty="0" err="1"/>
              <a:t>neopreen</a:t>
            </a:r>
            <a:r>
              <a:rPr lang="en-US" dirty="0"/>
              <a:t>- of </a:t>
            </a:r>
            <a:r>
              <a:rPr lang="en-US" dirty="0" err="1"/>
              <a:t>butylrubber</a:t>
            </a:r>
            <a:endParaRPr lang="en-US" dirty="0"/>
          </a:p>
          <a:p>
            <a:pPr lvl="1"/>
            <a:r>
              <a:rPr lang="en-US" dirty="0"/>
              <a:t>Overall </a:t>
            </a:r>
            <a:r>
              <a:rPr lang="en-US" b="1" dirty="0"/>
              <a:t>over</a:t>
            </a:r>
            <a:r>
              <a:rPr lang="en-US" dirty="0"/>
              <a:t> de </a:t>
            </a:r>
            <a:r>
              <a:rPr lang="en-US" dirty="0" err="1"/>
              <a:t>laarzen</a:t>
            </a:r>
            <a:r>
              <a:rPr lang="en-US" dirty="0"/>
              <a:t> </a:t>
            </a:r>
            <a:r>
              <a:rPr lang="en-US" dirty="0" err="1"/>
              <a:t>heen</a:t>
            </a:r>
            <a:endParaRPr lang="en-US" dirty="0"/>
          </a:p>
          <a:p>
            <a:endParaRPr lang="en-US" dirty="0"/>
          </a:p>
        </p:txBody>
      </p:sp>
      <p:pic>
        <p:nvPicPr>
          <p:cNvPr id="4" name="Tijdelijke aanduiding voor inhoud 3">
            <a:extLst>
              <a:ext uri="{FF2B5EF4-FFF2-40B4-BE49-F238E27FC236}">
                <a16:creationId xmlns:a16="http://schemas.microsoft.com/office/drawing/2014/main" id="{40947195-9F10-4D4F-AEAD-D2A2672A96B2}"/>
              </a:ext>
            </a:extLst>
          </p:cNvPr>
          <p:cNvPicPr>
            <a:picLocks noGrp="1" noChangeAspect="1"/>
          </p:cNvPicPr>
          <p:nvPr>
            <p:ph sz="half" idx="2"/>
          </p:nvPr>
        </p:nvPicPr>
        <p:blipFill>
          <a:blip r:embed="rId2"/>
          <a:stretch>
            <a:fillRect/>
          </a:stretch>
        </p:blipFill>
        <p:spPr>
          <a:xfrm>
            <a:off x="6199661" y="1825625"/>
            <a:ext cx="5596577" cy="4351338"/>
          </a:xfrm>
          <a:prstGeom prst="rect">
            <a:avLst/>
          </a:prstGeom>
          <a:noFill/>
        </p:spPr>
      </p:pic>
    </p:spTree>
    <p:extLst>
      <p:ext uri="{BB962C8B-B14F-4D97-AF65-F5344CB8AC3E}">
        <p14:creationId xmlns:p14="http://schemas.microsoft.com/office/powerpoint/2010/main" val="1502077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03A1DF1-02AB-43F9-A50B-CDD3318D2B59}"/>
              </a:ext>
            </a:extLst>
          </p:cNvPr>
          <p:cNvSpPr>
            <a:spLocks noGrp="1"/>
          </p:cNvSpPr>
          <p:nvPr>
            <p:ph type="title"/>
          </p:nvPr>
        </p:nvSpPr>
        <p:spPr/>
        <p:txBody>
          <a:bodyPr/>
          <a:lstStyle/>
          <a:p>
            <a:r>
              <a:rPr lang="nl-NL" dirty="0"/>
              <a:t>Vragen</a:t>
            </a:r>
          </a:p>
        </p:txBody>
      </p:sp>
      <p:sp>
        <p:nvSpPr>
          <p:cNvPr id="6" name="Tijdelijke aanduiding voor inhoud 5">
            <a:extLst>
              <a:ext uri="{FF2B5EF4-FFF2-40B4-BE49-F238E27FC236}">
                <a16:creationId xmlns:a16="http://schemas.microsoft.com/office/drawing/2014/main" id="{78F5D278-3F39-4F72-93AE-3D4027AC9334}"/>
              </a:ext>
            </a:extLst>
          </p:cNvPr>
          <p:cNvSpPr>
            <a:spLocks noGrp="1"/>
          </p:cNvSpPr>
          <p:nvPr>
            <p:ph idx="1"/>
          </p:nvPr>
        </p:nvSpPr>
        <p:spPr/>
        <p:txBody>
          <a:bodyPr/>
          <a:lstStyle/>
          <a:p>
            <a:pPr marL="0" indent="0">
              <a:buNone/>
            </a:pPr>
            <a:r>
              <a:rPr lang="nl-NL" dirty="0"/>
              <a:t>6. Welke eisen stel je aan een goede spuitoverall?</a:t>
            </a:r>
          </a:p>
          <a:p>
            <a:pPr marL="0" indent="0">
              <a:buNone/>
            </a:pPr>
            <a:r>
              <a:rPr lang="nl-NL" dirty="0">
                <a:solidFill>
                  <a:srgbClr val="FF0000"/>
                </a:solidFill>
              </a:rPr>
              <a:t>Vloeistofdicht en bestand tegen chemicaliën.</a:t>
            </a:r>
          </a:p>
          <a:p>
            <a:pPr marL="0" indent="0">
              <a:buNone/>
            </a:pPr>
            <a:r>
              <a:rPr lang="nl-NL" dirty="0"/>
              <a:t>7. Waarom draag je de spuitoverall over je laarzen en niet in je laarzen?</a:t>
            </a:r>
          </a:p>
          <a:p>
            <a:pPr marL="0" indent="0">
              <a:buNone/>
            </a:pPr>
            <a:r>
              <a:rPr lang="nl-NL" dirty="0">
                <a:solidFill>
                  <a:srgbClr val="FF0000"/>
                </a:solidFill>
              </a:rPr>
              <a:t>De spuitvloeistof komt van boven en loopt daardoor langs de overall en laarzen.</a:t>
            </a:r>
          </a:p>
          <a:p>
            <a:pPr marL="0" indent="0">
              <a:buNone/>
            </a:pPr>
            <a:r>
              <a:rPr lang="nl-NL" dirty="0"/>
              <a:t>8. Van welk materiaal zijn goede spuithandschoenen gemaakt?</a:t>
            </a:r>
          </a:p>
          <a:p>
            <a:pPr marL="0" indent="0">
              <a:buNone/>
            </a:pPr>
            <a:r>
              <a:rPr lang="nl-NL" dirty="0">
                <a:solidFill>
                  <a:srgbClr val="FF0000"/>
                </a:solidFill>
              </a:rPr>
              <a:t>Nitril/neopreen</a:t>
            </a:r>
          </a:p>
        </p:txBody>
      </p:sp>
    </p:spTree>
    <p:extLst>
      <p:ext uri="{BB962C8B-B14F-4D97-AF65-F5344CB8AC3E}">
        <p14:creationId xmlns:p14="http://schemas.microsoft.com/office/powerpoint/2010/main" val="307513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1CACBC-EADE-4711-80E7-571BFF6C09D0}"/>
              </a:ext>
            </a:extLst>
          </p:cNvPr>
          <p:cNvSpPr>
            <a:spLocks noGrp="1"/>
          </p:cNvSpPr>
          <p:nvPr>
            <p:ph type="title"/>
          </p:nvPr>
        </p:nvSpPr>
        <p:spPr>
          <a:xfrm>
            <a:off x="381000" y="174625"/>
            <a:ext cx="11442700" cy="1325563"/>
          </a:xfrm>
        </p:spPr>
        <p:txBody>
          <a:bodyPr anchor="ctr">
            <a:normAutofit/>
          </a:bodyPr>
          <a:lstStyle/>
          <a:p>
            <a:r>
              <a:rPr lang="nl-NL" dirty="0"/>
              <a:t>Hoofdstuk 6 Arbo en veiligheid</a:t>
            </a:r>
          </a:p>
        </p:txBody>
      </p:sp>
      <p:sp>
        <p:nvSpPr>
          <p:cNvPr id="6" name="Tijdelijke aanduiding voor inhoud 5">
            <a:extLst>
              <a:ext uri="{FF2B5EF4-FFF2-40B4-BE49-F238E27FC236}">
                <a16:creationId xmlns:a16="http://schemas.microsoft.com/office/drawing/2014/main" id="{77DF526F-3206-4F4F-8614-DED1FCD85D1C}"/>
              </a:ext>
            </a:extLst>
          </p:cNvPr>
          <p:cNvSpPr>
            <a:spLocks noGrp="1"/>
          </p:cNvSpPr>
          <p:nvPr>
            <p:ph sz="half" idx="1"/>
          </p:nvPr>
        </p:nvSpPr>
        <p:spPr>
          <a:xfrm>
            <a:off x="381000" y="1825625"/>
            <a:ext cx="5638800" cy="4351338"/>
          </a:xfrm>
        </p:spPr>
        <p:txBody>
          <a:bodyPr>
            <a:normAutofit/>
          </a:bodyPr>
          <a:lstStyle/>
          <a:p>
            <a:r>
              <a:rPr lang="nl-NL" dirty="0"/>
              <a:t>Risico’s voor de gezondheid</a:t>
            </a:r>
          </a:p>
          <a:p>
            <a:r>
              <a:rPr lang="nl-NL" dirty="0"/>
              <a:t>Persoonlijke bescherming</a:t>
            </a:r>
          </a:p>
          <a:p>
            <a:r>
              <a:rPr lang="nl-NL" dirty="0"/>
              <a:t>Maskers en filters</a:t>
            </a:r>
          </a:p>
          <a:p>
            <a:r>
              <a:rPr lang="nl-NL" dirty="0"/>
              <a:t>Beschermende kleding</a:t>
            </a:r>
          </a:p>
          <a:p>
            <a:r>
              <a:rPr lang="nl-NL" dirty="0"/>
              <a:t>EHBO bij vergiftiging</a:t>
            </a:r>
          </a:p>
          <a:p>
            <a:r>
              <a:rPr lang="nl-NL" dirty="0"/>
              <a:t>Jeugdigen </a:t>
            </a:r>
          </a:p>
          <a:p>
            <a:r>
              <a:rPr lang="nl-NL" dirty="0"/>
              <a:t>Arbowet en risico inventarisatie</a:t>
            </a:r>
          </a:p>
          <a:p>
            <a:r>
              <a:rPr lang="nl-NL" dirty="0"/>
              <a:t>Beheer van </a:t>
            </a:r>
            <a:r>
              <a:rPr lang="nl-NL" dirty="0" err="1"/>
              <a:t>PBM’s</a:t>
            </a:r>
            <a:endParaRPr lang="nl-NL" dirty="0"/>
          </a:p>
          <a:p>
            <a:pPr marL="0" indent="0">
              <a:buNone/>
            </a:pPr>
            <a:endParaRPr lang="nl-NL" dirty="0"/>
          </a:p>
        </p:txBody>
      </p:sp>
      <p:pic>
        <p:nvPicPr>
          <p:cNvPr id="4" name="Afbeelding 3">
            <a:extLst>
              <a:ext uri="{FF2B5EF4-FFF2-40B4-BE49-F238E27FC236}">
                <a16:creationId xmlns:a16="http://schemas.microsoft.com/office/drawing/2014/main" id="{ED77A212-FDE6-4987-B330-8021A2DE6A9B}"/>
              </a:ext>
            </a:extLst>
          </p:cNvPr>
          <p:cNvPicPr>
            <a:picLocks noChangeAspect="1"/>
          </p:cNvPicPr>
          <p:nvPr/>
        </p:nvPicPr>
        <p:blipFill rotWithShape="1">
          <a:blip r:embed="rId2"/>
          <a:srcRect r="13954" b="-1"/>
          <a:stretch/>
        </p:blipFill>
        <p:spPr>
          <a:xfrm>
            <a:off x="6172200" y="1825625"/>
            <a:ext cx="5651500" cy="4351338"/>
          </a:xfrm>
          <a:prstGeom prst="rect">
            <a:avLst/>
          </a:prstGeom>
          <a:noFill/>
        </p:spPr>
      </p:pic>
    </p:spTree>
    <p:extLst>
      <p:ext uri="{BB962C8B-B14F-4D97-AF65-F5344CB8AC3E}">
        <p14:creationId xmlns:p14="http://schemas.microsoft.com/office/powerpoint/2010/main" val="2031006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0BFED5-B296-4B75-872B-3D68C327DE4A}"/>
              </a:ext>
            </a:extLst>
          </p:cNvPr>
          <p:cNvSpPr>
            <a:spLocks noGrp="1"/>
          </p:cNvSpPr>
          <p:nvPr>
            <p:ph type="title"/>
          </p:nvPr>
        </p:nvSpPr>
        <p:spPr/>
        <p:txBody>
          <a:bodyPr/>
          <a:lstStyle/>
          <a:p>
            <a:r>
              <a:rPr lang="nl-NL" dirty="0"/>
              <a:t>Overige Arbo-voorzieningen</a:t>
            </a:r>
          </a:p>
        </p:txBody>
      </p:sp>
      <p:sp>
        <p:nvSpPr>
          <p:cNvPr id="3" name="Tijdelijke aanduiding voor inhoud 2">
            <a:extLst>
              <a:ext uri="{FF2B5EF4-FFF2-40B4-BE49-F238E27FC236}">
                <a16:creationId xmlns:a16="http://schemas.microsoft.com/office/drawing/2014/main" id="{99A49814-4073-4CB2-80E9-7A3DF1CE76EA}"/>
              </a:ext>
            </a:extLst>
          </p:cNvPr>
          <p:cNvSpPr>
            <a:spLocks noGrp="1"/>
          </p:cNvSpPr>
          <p:nvPr>
            <p:ph idx="1"/>
          </p:nvPr>
        </p:nvSpPr>
        <p:spPr/>
        <p:txBody>
          <a:bodyPr/>
          <a:lstStyle/>
          <a:p>
            <a:r>
              <a:rPr lang="nl-NL" dirty="0"/>
              <a:t>Wasplaats met water en zeep bij vulplaats aanwezig</a:t>
            </a:r>
          </a:p>
          <a:p>
            <a:r>
              <a:rPr lang="nl-NL" dirty="0"/>
              <a:t>Oogspoelfles bij de eerste hulpmiddelen</a:t>
            </a:r>
          </a:p>
          <a:p>
            <a:r>
              <a:rPr lang="nl-NL" dirty="0"/>
              <a:t>EHBO voorzieningen in orde</a:t>
            </a:r>
          </a:p>
          <a:p>
            <a:endParaRPr lang="nl-NL" dirty="0"/>
          </a:p>
          <a:p>
            <a:r>
              <a:rPr lang="nl-NL" dirty="0"/>
              <a:t>Middel in het oog? </a:t>
            </a:r>
            <a:r>
              <a:rPr lang="nl-NL" dirty="0">
                <a:sym typeface="Wingdings" panose="05000000000000000000" pitchFamily="2" charset="2"/>
              </a:rPr>
              <a:t> SPOELEN. </a:t>
            </a:r>
          </a:p>
          <a:p>
            <a:pPr marL="0" indent="0">
              <a:buNone/>
            </a:pPr>
            <a:r>
              <a:rPr lang="nl-NL" dirty="0"/>
              <a:t>Op het veiligheidsblad staat de spoeltijd. Richtlijn is 15 minuten spoelen. Bij contactlenzen eerst 5 minuten spoelen, daarna lenzen verwijderen en verder spoelen.</a:t>
            </a:r>
          </a:p>
          <a:p>
            <a:pPr marL="0" indent="0">
              <a:buNone/>
            </a:pPr>
            <a:endParaRPr lang="nl-NL" dirty="0"/>
          </a:p>
        </p:txBody>
      </p:sp>
    </p:spTree>
    <p:extLst>
      <p:ext uri="{BB962C8B-B14F-4D97-AF65-F5344CB8AC3E}">
        <p14:creationId xmlns:p14="http://schemas.microsoft.com/office/powerpoint/2010/main" val="3655399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B80D92-32AC-4662-912D-5C55B7ADF716}"/>
              </a:ext>
            </a:extLst>
          </p:cNvPr>
          <p:cNvSpPr>
            <a:spLocks noGrp="1"/>
          </p:cNvSpPr>
          <p:nvPr>
            <p:ph type="title"/>
          </p:nvPr>
        </p:nvSpPr>
        <p:spPr/>
        <p:txBody>
          <a:bodyPr/>
          <a:lstStyle/>
          <a:p>
            <a:r>
              <a:rPr lang="nl-NL" dirty="0"/>
              <a:t>EHBO</a:t>
            </a:r>
          </a:p>
        </p:txBody>
      </p:sp>
      <p:sp>
        <p:nvSpPr>
          <p:cNvPr id="3" name="Tijdelijke aanduiding voor inhoud 2">
            <a:extLst>
              <a:ext uri="{FF2B5EF4-FFF2-40B4-BE49-F238E27FC236}">
                <a16:creationId xmlns:a16="http://schemas.microsoft.com/office/drawing/2014/main" id="{511CAD11-FD38-449E-AEA9-1B131DD2B278}"/>
              </a:ext>
            </a:extLst>
          </p:cNvPr>
          <p:cNvSpPr>
            <a:spLocks noGrp="1"/>
          </p:cNvSpPr>
          <p:nvPr>
            <p:ph idx="1"/>
          </p:nvPr>
        </p:nvSpPr>
        <p:spPr>
          <a:xfrm>
            <a:off x="368300" y="1340868"/>
            <a:ext cx="11602453" cy="5194685"/>
          </a:xfrm>
        </p:spPr>
        <p:txBody>
          <a:bodyPr>
            <a:normAutofit fontScale="92500" lnSpcReduction="20000"/>
          </a:bodyPr>
          <a:lstStyle/>
          <a:p>
            <a:pPr marL="0" indent="0">
              <a:buNone/>
            </a:pPr>
            <a:r>
              <a:rPr lang="nl-NL" dirty="0"/>
              <a:t>Zorg dat je zelf geen slachtoffer wordt</a:t>
            </a:r>
          </a:p>
          <a:p>
            <a:pPr lvl="1"/>
            <a:r>
              <a:rPr lang="nl-NL" dirty="0"/>
              <a:t>Bel 112 en vraag ambulance</a:t>
            </a:r>
          </a:p>
          <a:p>
            <a:pPr lvl="1"/>
            <a:r>
              <a:rPr lang="nl-NL" dirty="0"/>
              <a:t>Raadpleeg etiket en veiligheidsblad (</a:t>
            </a:r>
            <a:r>
              <a:rPr lang="nl-NL" dirty="0">
                <a:hlinkClick r:id="rId2"/>
              </a:rPr>
              <a:t>www.fytostat.nl</a:t>
            </a:r>
            <a:r>
              <a:rPr lang="nl-NL" dirty="0"/>
              <a:t>) </a:t>
            </a:r>
          </a:p>
          <a:p>
            <a:r>
              <a:rPr lang="nl-NL" dirty="0"/>
              <a:t>Situatie A. Slachtoffer is bewusteloos</a:t>
            </a:r>
          </a:p>
          <a:p>
            <a:pPr lvl="1"/>
            <a:r>
              <a:rPr lang="nl-NL" dirty="0"/>
              <a:t>Breng het slachtoffer in een schone omgeving, draag een masker</a:t>
            </a:r>
          </a:p>
          <a:p>
            <a:pPr lvl="1"/>
            <a:r>
              <a:rPr lang="nl-NL" dirty="0"/>
              <a:t>Wek geen braken op, geef geen drinken, controleer ademhaling en hartslag</a:t>
            </a:r>
          </a:p>
          <a:p>
            <a:pPr lvl="1"/>
            <a:r>
              <a:rPr lang="nl-NL" dirty="0"/>
              <a:t>Pas zo nodig reanimatie toe</a:t>
            </a:r>
          </a:p>
          <a:p>
            <a:pPr lvl="1"/>
            <a:r>
              <a:rPr lang="nl-NL" dirty="0"/>
              <a:t>Verwijder verontreinigde kleding en spoel de huid en ogen schoon</a:t>
            </a:r>
          </a:p>
          <a:p>
            <a:pPr lvl="1"/>
            <a:r>
              <a:rPr lang="nl-NL" dirty="0"/>
              <a:t>Verwijder knellende kleding en eventueel kunstgebit. Leg het slachtoffer in stabiele zijligging</a:t>
            </a:r>
          </a:p>
          <a:p>
            <a:pPr lvl="1"/>
            <a:r>
              <a:rPr lang="nl-NL" dirty="0"/>
              <a:t>Houdt het slachtoffer warm, bijvoorbeeld met een deken</a:t>
            </a:r>
          </a:p>
          <a:p>
            <a:r>
              <a:rPr lang="nl-NL" dirty="0"/>
              <a:t>Situatie B. Slachtoffer is bij bewustzijn</a:t>
            </a:r>
          </a:p>
          <a:p>
            <a:pPr lvl="1"/>
            <a:r>
              <a:rPr lang="nl-NL" dirty="0"/>
              <a:t>Breng het slachtoffer in een schone omgeving, draag een masker</a:t>
            </a:r>
          </a:p>
          <a:p>
            <a:pPr lvl="1"/>
            <a:r>
              <a:rPr lang="nl-NL" dirty="0"/>
              <a:t>Verwijder verontreinigde kleding en spoel de huid en ogen schoon</a:t>
            </a:r>
          </a:p>
          <a:p>
            <a:pPr lvl="1"/>
            <a:r>
              <a:rPr lang="nl-NL" dirty="0"/>
              <a:t>Bijtend middel ingeslikt: 1 glas water NIET braken</a:t>
            </a:r>
          </a:p>
          <a:p>
            <a:pPr lvl="1"/>
            <a:r>
              <a:rPr lang="nl-NL" dirty="0"/>
              <a:t>Niet bijtend middel ingeslikt: raadpleeg etiket of braken wordt geadviseerd</a:t>
            </a:r>
          </a:p>
          <a:p>
            <a:r>
              <a:rPr lang="nl-NL" dirty="0"/>
              <a:t>Laat het slachtoffer niet alleen en kijk regelmatig of alles in orde is</a:t>
            </a:r>
          </a:p>
        </p:txBody>
      </p:sp>
      <p:pic>
        <p:nvPicPr>
          <p:cNvPr id="4" name="Afbeelding 3">
            <a:extLst>
              <a:ext uri="{FF2B5EF4-FFF2-40B4-BE49-F238E27FC236}">
                <a16:creationId xmlns:a16="http://schemas.microsoft.com/office/drawing/2014/main" id="{ADF1F340-BDCA-459D-944C-F2B5AA4881C9}"/>
              </a:ext>
            </a:extLst>
          </p:cNvPr>
          <p:cNvPicPr>
            <a:picLocks noChangeAspect="1"/>
          </p:cNvPicPr>
          <p:nvPr/>
        </p:nvPicPr>
        <p:blipFill rotWithShape="1">
          <a:blip r:embed="rId3"/>
          <a:srcRect l="13795"/>
          <a:stretch/>
        </p:blipFill>
        <p:spPr>
          <a:xfrm>
            <a:off x="10472286" y="112712"/>
            <a:ext cx="1719714" cy="1387476"/>
          </a:xfrm>
          <a:prstGeom prst="rect">
            <a:avLst/>
          </a:prstGeom>
        </p:spPr>
      </p:pic>
    </p:spTree>
    <p:extLst>
      <p:ext uri="{BB962C8B-B14F-4D97-AF65-F5344CB8AC3E}">
        <p14:creationId xmlns:p14="http://schemas.microsoft.com/office/powerpoint/2010/main" val="464305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8A7E5-9E23-4C22-8298-B3EFBD001E9B}"/>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396B9CC1-909C-4249-8860-161FB4C58209}"/>
              </a:ext>
            </a:extLst>
          </p:cNvPr>
          <p:cNvSpPr>
            <a:spLocks noGrp="1"/>
          </p:cNvSpPr>
          <p:nvPr>
            <p:ph idx="1"/>
          </p:nvPr>
        </p:nvSpPr>
        <p:spPr/>
        <p:txBody>
          <a:bodyPr>
            <a:normAutofit fontScale="85000" lnSpcReduction="20000"/>
          </a:bodyPr>
          <a:lstStyle/>
          <a:p>
            <a:pPr marL="0" indent="0">
              <a:buNone/>
            </a:pPr>
            <a:r>
              <a:rPr lang="nl-NL" dirty="0"/>
              <a:t>9. Waarom mag je een bewusteloos persoon niet laten braken?</a:t>
            </a:r>
          </a:p>
          <a:p>
            <a:pPr marL="0" indent="0">
              <a:buNone/>
            </a:pPr>
            <a:r>
              <a:rPr lang="nl-NL" dirty="0">
                <a:solidFill>
                  <a:srgbClr val="FF0000"/>
                </a:solidFill>
              </a:rPr>
              <a:t>De persoon kan stikken in het braaksel.</a:t>
            </a:r>
          </a:p>
          <a:p>
            <a:pPr marL="0" indent="0">
              <a:buNone/>
            </a:pPr>
            <a:r>
              <a:rPr lang="nl-NL" dirty="0"/>
              <a:t>10. Bij welk type middelen mag je nooit braken opwekken?</a:t>
            </a:r>
          </a:p>
          <a:p>
            <a:pPr marL="0" indent="0">
              <a:buNone/>
            </a:pPr>
            <a:r>
              <a:rPr lang="nl-NL" dirty="0">
                <a:solidFill>
                  <a:srgbClr val="FF0000"/>
                </a:solidFill>
              </a:rPr>
              <a:t>Bij bijtende stoffen en bij </a:t>
            </a:r>
            <a:r>
              <a:rPr lang="nl-NL" dirty="0" err="1">
                <a:solidFill>
                  <a:srgbClr val="FF0000"/>
                </a:solidFill>
              </a:rPr>
              <a:t>oliebevattende</a:t>
            </a:r>
            <a:r>
              <a:rPr lang="nl-NL" dirty="0">
                <a:solidFill>
                  <a:srgbClr val="FF0000"/>
                </a:solidFill>
              </a:rPr>
              <a:t> (petroleum) middelen.</a:t>
            </a:r>
          </a:p>
          <a:p>
            <a:pPr marL="0" indent="0">
              <a:buNone/>
            </a:pPr>
            <a:r>
              <a:rPr lang="nl-NL" dirty="0"/>
              <a:t>11. Wat is de achtergrond van dit advies?</a:t>
            </a:r>
          </a:p>
          <a:p>
            <a:pPr marL="0" indent="0">
              <a:buNone/>
            </a:pPr>
            <a:r>
              <a:rPr lang="nl-NL" dirty="0">
                <a:solidFill>
                  <a:srgbClr val="FF0000"/>
                </a:solidFill>
              </a:rPr>
              <a:t>Bijtende stoffen hebben bij het inslikken de mond, keel en slokdarm ernstig beschadigd. Bij braken zouden ze opnieuw schade aanrichten en door de eerdere verwondingen snel kunnen worden opgenomen. Petroleum-achtige stoffen kunnen chemische longontsteking veroorzaken met verdrinking tot gevolg in het eigen longvocht.</a:t>
            </a:r>
          </a:p>
          <a:p>
            <a:pPr marL="0" indent="0">
              <a:buNone/>
            </a:pPr>
            <a:r>
              <a:rPr lang="nl-NL" dirty="0"/>
              <a:t>12. Hoe zou je handelen als je iemand aantreft die een fles middel heeft laten vallen en daar een drijfnatte overall van heeft overgehouden? Denk ook aan jezelf.</a:t>
            </a:r>
          </a:p>
          <a:p>
            <a:pPr marL="0" indent="0">
              <a:buNone/>
            </a:pPr>
            <a:r>
              <a:rPr lang="nl-NL" dirty="0">
                <a:solidFill>
                  <a:srgbClr val="FF0000"/>
                </a:solidFill>
              </a:rPr>
              <a:t>Zorg er eerst voor dat je zelf niet in aanraking komt met het middel. Controleer of het slachtoffer nog bij kennis en aanspreekbaar is. Laat hem direct zijn overall uittrekken en eventuele andere besmette kleding. </a:t>
            </a:r>
          </a:p>
        </p:txBody>
      </p:sp>
    </p:spTree>
    <p:extLst>
      <p:ext uri="{BB962C8B-B14F-4D97-AF65-F5344CB8AC3E}">
        <p14:creationId xmlns:p14="http://schemas.microsoft.com/office/powerpoint/2010/main" val="25799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2E726-8992-4D99-B895-A7D31303DF80}"/>
              </a:ext>
            </a:extLst>
          </p:cNvPr>
          <p:cNvSpPr>
            <a:spLocks noGrp="1"/>
          </p:cNvSpPr>
          <p:nvPr>
            <p:ph type="title"/>
          </p:nvPr>
        </p:nvSpPr>
        <p:spPr/>
        <p:txBody>
          <a:bodyPr/>
          <a:lstStyle/>
          <a:p>
            <a:r>
              <a:rPr lang="nl-NL" dirty="0"/>
              <a:t>Jeugdigen en chemische middelen</a:t>
            </a:r>
          </a:p>
        </p:txBody>
      </p:sp>
      <p:sp>
        <p:nvSpPr>
          <p:cNvPr id="3" name="Tijdelijke aanduiding voor inhoud 2">
            <a:extLst>
              <a:ext uri="{FF2B5EF4-FFF2-40B4-BE49-F238E27FC236}">
                <a16:creationId xmlns:a16="http://schemas.microsoft.com/office/drawing/2014/main" id="{479298E6-B528-45B9-83DB-E2D7E5D23394}"/>
              </a:ext>
            </a:extLst>
          </p:cNvPr>
          <p:cNvSpPr>
            <a:spLocks noGrp="1"/>
          </p:cNvSpPr>
          <p:nvPr>
            <p:ph idx="1"/>
          </p:nvPr>
        </p:nvSpPr>
        <p:spPr>
          <a:xfrm>
            <a:off x="381000" y="1284741"/>
            <a:ext cx="11442700" cy="4676775"/>
          </a:xfrm>
        </p:spPr>
        <p:txBody>
          <a:bodyPr/>
          <a:lstStyle/>
          <a:p>
            <a:pPr marL="0" indent="0">
              <a:buNone/>
            </a:pPr>
            <a:r>
              <a:rPr lang="nl-NL" dirty="0"/>
              <a:t>Wettelijke bepalingen</a:t>
            </a:r>
          </a:p>
          <a:p>
            <a:pPr marL="0" indent="0">
              <a:buNone/>
            </a:pPr>
            <a:endParaRPr lang="nl-NL" dirty="0"/>
          </a:p>
        </p:txBody>
      </p:sp>
      <p:graphicFrame>
        <p:nvGraphicFramePr>
          <p:cNvPr id="4" name="Tabel 4">
            <a:extLst>
              <a:ext uri="{FF2B5EF4-FFF2-40B4-BE49-F238E27FC236}">
                <a16:creationId xmlns:a16="http://schemas.microsoft.com/office/drawing/2014/main" id="{4C857D33-2691-4AC9-A97B-2282E77BD40E}"/>
              </a:ext>
            </a:extLst>
          </p:cNvPr>
          <p:cNvGraphicFramePr>
            <a:graphicFrameLocks noGrp="1"/>
          </p:cNvGraphicFramePr>
          <p:nvPr>
            <p:extLst>
              <p:ext uri="{D42A27DB-BD31-4B8C-83A1-F6EECF244321}">
                <p14:modId xmlns:p14="http://schemas.microsoft.com/office/powerpoint/2010/main" val="224235359"/>
              </p:ext>
            </p:extLst>
          </p:nvPr>
        </p:nvGraphicFramePr>
        <p:xfrm>
          <a:off x="517320" y="1722619"/>
          <a:ext cx="11157360" cy="4937760"/>
        </p:xfrm>
        <a:graphic>
          <a:graphicData uri="http://schemas.openxmlformats.org/drawingml/2006/table">
            <a:tbl>
              <a:tblPr firstRow="1" bandRow="1">
                <a:tableStyleId>{5C22544A-7EE6-4342-B048-85BDC9FD1C3A}</a:tableStyleId>
              </a:tblPr>
              <a:tblGrid>
                <a:gridCol w="2231472">
                  <a:extLst>
                    <a:ext uri="{9D8B030D-6E8A-4147-A177-3AD203B41FA5}">
                      <a16:colId xmlns:a16="http://schemas.microsoft.com/office/drawing/2014/main" val="729842632"/>
                    </a:ext>
                  </a:extLst>
                </a:gridCol>
                <a:gridCol w="2231472">
                  <a:extLst>
                    <a:ext uri="{9D8B030D-6E8A-4147-A177-3AD203B41FA5}">
                      <a16:colId xmlns:a16="http://schemas.microsoft.com/office/drawing/2014/main" val="1303914613"/>
                    </a:ext>
                  </a:extLst>
                </a:gridCol>
                <a:gridCol w="2231472">
                  <a:extLst>
                    <a:ext uri="{9D8B030D-6E8A-4147-A177-3AD203B41FA5}">
                      <a16:colId xmlns:a16="http://schemas.microsoft.com/office/drawing/2014/main" val="2513042011"/>
                    </a:ext>
                  </a:extLst>
                </a:gridCol>
                <a:gridCol w="2231472">
                  <a:extLst>
                    <a:ext uri="{9D8B030D-6E8A-4147-A177-3AD203B41FA5}">
                      <a16:colId xmlns:a16="http://schemas.microsoft.com/office/drawing/2014/main" val="3887342745"/>
                    </a:ext>
                  </a:extLst>
                </a:gridCol>
                <a:gridCol w="2231472">
                  <a:extLst>
                    <a:ext uri="{9D8B030D-6E8A-4147-A177-3AD203B41FA5}">
                      <a16:colId xmlns:a16="http://schemas.microsoft.com/office/drawing/2014/main" val="1155566534"/>
                    </a:ext>
                  </a:extLst>
                </a:gridCol>
              </a:tblGrid>
              <a:tr h="301941">
                <a:tc>
                  <a:txBody>
                    <a:bodyPr/>
                    <a:lstStyle/>
                    <a:p>
                      <a:r>
                        <a:rPr lang="nl-NL" dirty="0"/>
                        <a:t>symbool</a:t>
                      </a:r>
                    </a:p>
                  </a:txBody>
                  <a:tcPr/>
                </a:tc>
                <a:tc>
                  <a:txBody>
                    <a:bodyPr/>
                    <a:lstStyle/>
                    <a:p>
                      <a:r>
                        <a:rPr lang="nl-NL" dirty="0"/>
                        <a:t>Verkopen</a:t>
                      </a:r>
                    </a:p>
                  </a:txBody>
                  <a:tcPr/>
                </a:tc>
                <a:tc>
                  <a:txBody>
                    <a:bodyPr/>
                    <a:lstStyle/>
                    <a:p>
                      <a:r>
                        <a:rPr lang="nl-NL" dirty="0"/>
                        <a:t>Kopen/vervoeren</a:t>
                      </a:r>
                    </a:p>
                  </a:txBody>
                  <a:tcPr/>
                </a:tc>
                <a:tc>
                  <a:txBody>
                    <a:bodyPr/>
                    <a:lstStyle/>
                    <a:p>
                      <a:r>
                        <a:rPr lang="nl-NL" dirty="0"/>
                        <a:t>Toepassen</a:t>
                      </a:r>
                    </a:p>
                  </a:txBody>
                  <a:tcPr/>
                </a:tc>
                <a:tc>
                  <a:txBody>
                    <a:bodyPr/>
                    <a:lstStyle/>
                    <a:p>
                      <a:r>
                        <a:rPr lang="nl-NL" dirty="0" err="1"/>
                        <a:t>Herbetreden</a:t>
                      </a:r>
                      <a:r>
                        <a:rPr lang="nl-NL" dirty="0"/>
                        <a:t> </a:t>
                      </a:r>
                    </a:p>
                  </a:txBody>
                  <a:tcPr/>
                </a:tc>
                <a:extLst>
                  <a:ext uri="{0D108BD9-81ED-4DB2-BD59-A6C34878D82A}">
                    <a16:rowId xmlns:a16="http://schemas.microsoft.com/office/drawing/2014/main" val="2569824677"/>
                  </a:ext>
                </a:extLst>
              </a:tr>
              <a:tr h="370840">
                <a:tc>
                  <a:txBody>
                    <a:bodyPr/>
                    <a:lstStyle/>
                    <a:p>
                      <a:endParaRPr lang="nl-NL" dirty="0"/>
                    </a:p>
                    <a:p>
                      <a:endParaRPr lang="nl-NL" dirty="0"/>
                    </a:p>
                    <a:p>
                      <a:endParaRPr lang="nl-NL" dirty="0"/>
                    </a:p>
                  </a:txBody>
                  <a:tcPr/>
                </a:tc>
                <a:tc>
                  <a:txBody>
                    <a:bodyPr/>
                    <a:lstStyle/>
                    <a:p>
                      <a:r>
                        <a:rPr lang="nl-NL" dirty="0"/>
                        <a:t>18 jaar</a:t>
                      </a:r>
                    </a:p>
                  </a:txBody>
                  <a:tcPr/>
                </a:tc>
                <a:tc>
                  <a:txBody>
                    <a:bodyPr/>
                    <a:lstStyle/>
                    <a:p>
                      <a:r>
                        <a:rPr lang="nl-NL" dirty="0"/>
                        <a:t>16 jaar</a:t>
                      </a:r>
                    </a:p>
                  </a:txBody>
                  <a:tcPr/>
                </a:tc>
                <a:tc>
                  <a:txBody>
                    <a:bodyPr/>
                    <a:lstStyle/>
                    <a:p>
                      <a:r>
                        <a:rPr lang="nl-NL" dirty="0"/>
                        <a:t>18 jaar</a:t>
                      </a:r>
                    </a:p>
                  </a:txBody>
                  <a:tcPr/>
                </a:tc>
                <a:tc>
                  <a:txBody>
                    <a:bodyPr/>
                    <a:lstStyle/>
                    <a:p>
                      <a:r>
                        <a:rPr lang="nl-NL" dirty="0"/>
                        <a:t>18 jaar</a:t>
                      </a:r>
                    </a:p>
                  </a:txBody>
                  <a:tcPr/>
                </a:tc>
                <a:extLst>
                  <a:ext uri="{0D108BD9-81ED-4DB2-BD59-A6C34878D82A}">
                    <a16:rowId xmlns:a16="http://schemas.microsoft.com/office/drawing/2014/main" val="1566208690"/>
                  </a:ext>
                </a:extLst>
              </a:tr>
              <a:tr h="370840">
                <a:tc>
                  <a:txBody>
                    <a:bodyPr/>
                    <a:lstStyle/>
                    <a:p>
                      <a:endParaRPr lang="nl-NL" dirty="0"/>
                    </a:p>
                    <a:p>
                      <a:endParaRPr lang="nl-NL" dirty="0"/>
                    </a:p>
                    <a:p>
                      <a:endParaRPr lang="nl-NL" dirty="0"/>
                    </a:p>
                  </a:txBody>
                  <a:tcPr/>
                </a:tc>
                <a:tc>
                  <a:txBody>
                    <a:bodyPr/>
                    <a:lstStyle/>
                    <a:p>
                      <a:r>
                        <a:rPr lang="nl-NL" dirty="0"/>
                        <a:t>16 jaar</a:t>
                      </a:r>
                    </a:p>
                  </a:txBody>
                  <a:tcPr/>
                </a:tc>
                <a:tc>
                  <a:txBody>
                    <a:bodyPr/>
                    <a:lstStyle/>
                    <a:p>
                      <a:r>
                        <a:rPr lang="nl-NL" dirty="0"/>
                        <a:t>16 jaar</a:t>
                      </a:r>
                    </a:p>
                  </a:txBody>
                  <a:tcPr/>
                </a:tc>
                <a:tc>
                  <a:txBody>
                    <a:bodyPr/>
                    <a:lstStyle/>
                    <a:p>
                      <a:r>
                        <a:rPr lang="nl-NL" dirty="0"/>
                        <a:t>16 jaar</a:t>
                      </a:r>
                    </a:p>
                  </a:txBody>
                  <a:tcPr/>
                </a:tc>
                <a:tc>
                  <a:txBody>
                    <a:bodyPr/>
                    <a:lstStyle/>
                    <a:p>
                      <a:r>
                        <a:rPr lang="nl-NL" dirty="0"/>
                        <a:t>13-15 jaar </a:t>
                      </a:r>
                    </a:p>
                    <a:p>
                      <a:r>
                        <a:rPr lang="nl-NL" dirty="0"/>
                        <a:t>na 14 dagen</a:t>
                      </a:r>
                    </a:p>
                  </a:txBody>
                  <a:tcPr/>
                </a:tc>
                <a:extLst>
                  <a:ext uri="{0D108BD9-81ED-4DB2-BD59-A6C34878D82A}">
                    <a16:rowId xmlns:a16="http://schemas.microsoft.com/office/drawing/2014/main" val="2187412749"/>
                  </a:ext>
                </a:extLst>
              </a:tr>
              <a:tr h="370840">
                <a:tc>
                  <a:txBody>
                    <a:bodyPr/>
                    <a:lstStyle/>
                    <a:p>
                      <a:endParaRPr lang="nl-NL" dirty="0"/>
                    </a:p>
                    <a:p>
                      <a:endParaRPr lang="nl-NL" dirty="0"/>
                    </a:p>
                    <a:p>
                      <a:endParaRPr lang="nl-NL" dirty="0"/>
                    </a:p>
                  </a:txBody>
                  <a:tcPr/>
                </a:tc>
                <a:tc>
                  <a:txBody>
                    <a:bodyPr/>
                    <a:lstStyle/>
                    <a:p>
                      <a:r>
                        <a:rPr lang="nl-NL" dirty="0"/>
                        <a:t>16 jaar</a:t>
                      </a:r>
                    </a:p>
                  </a:txBody>
                  <a:tcPr/>
                </a:tc>
                <a:tc>
                  <a:txBody>
                    <a:bodyPr/>
                    <a:lstStyle/>
                    <a:p>
                      <a:r>
                        <a:rPr lang="nl-NL" dirty="0"/>
                        <a:t>16 jaar</a:t>
                      </a:r>
                    </a:p>
                  </a:txBody>
                  <a:tcPr/>
                </a:tc>
                <a:tc>
                  <a:txBody>
                    <a:bodyPr/>
                    <a:lstStyle/>
                    <a:p>
                      <a:r>
                        <a:rPr lang="nl-NL" dirty="0"/>
                        <a:t>18 jaar</a:t>
                      </a:r>
                    </a:p>
                  </a:txBody>
                  <a:tcPr/>
                </a:tc>
                <a:tc>
                  <a:txBody>
                    <a:bodyPr/>
                    <a:lstStyle/>
                    <a:p>
                      <a:r>
                        <a:rPr lang="nl-NL" dirty="0"/>
                        <a:t>13-15 jaar</a:t>
                      </a:r>
                    </a:p>
                    <a:p>
                      <a:r>
                        <a:rPr lang="nl-NL" dirty="0"/>
                        <a:t>na 14 dagen</a:t>
                      </a:r>
                    </a:p>
                  </a:txBody>
                  <a:tcPr/>
                </a:tc>
                <a:extLst>
                  <a:ext uri="{0D108BD9-81ED-4DB2-BD59-A6C34878D82A}">
                    <a16:rowId xmlns:a16="http://schemas.microsoft.com/office/drawing/2014/main" val="4043674669"/>
                  </a:ext>
                </a:extLst>
              </a:tr>
              <a:tr h="370840">
                <a:tc>
                  <a:txBody>
                    <a:bodyPr/>
                    <a:lstStyle/>
                    <a:p>
                      <a:endParaRPr lang="nl-NL" dirty="0"/>
                    </a:p>
                    <a:p>
                      <a:endParaRPr lang="nl-NL" dirty="0"/>
                    </a:p>
                    <a:p>
                      <a:endParaRPr lang="nl-NL" dirty="0"/>
                    </a:p>
                  </a:txBody>
                  <a:tcPr/>
                </a:tc>
                <a:tc>
                  <a:txBody>
                    <a:bodyPr/>
                    <a:lstStyle/>
                    <a:p>
                      <a:r>
                        <a:rPr lang="nl-NL" dirty="0"/>
                        <a:t>18 jaar</a:t>
                      </a:r>
                    </a:p>
                  </a:txBody>
                  <a:tcPr/>
                </a:tc>
                <a:tc>
                  <a:txBody>
                    <a:bodyPr/>
                    <a:lstStyle/>
                    <a:p>
                      <a:r>
                        <a:rPr lang="nl-NL" dirty="0"/>
                        <a:t>16 jaar</a:t>
                      </a:r>
                    </a:p>
                  </a:txBody>
                  <a:tcPr/>
                </a:tc>
                <a:tc>
                  <a:txBody>
                    <a:bodyPr/>
                    <a:lstStyle/>
                    <a:p>
                      <a:r>
                        <a:rPr lang="nl-NL" dirty="0"/>
                        <a:t>18 jaar</a:t>
                      </a:r>
                    </a:p>
                  </a:txBody>
                  <a:tcPr/>
                </a:tc>
                <a:tc>
                  <a:txBody>
                    <a:bodyPr/>
                    <a:lstStyle/>
                    <a:p>
                      <a:r>
                        <a:rPr lang="nl-NL" dirty="0"/>
                        <a:t>18 jaar</a:t>
                      </a:r>
                    </a:p>
                  </a:txBody>
                  <a:tcPr/>
                </a:tc>
                <a:extLst>
                  <a:ext uri="{0D108BD9-81ED-4DB2-BD59-A6C34878D82A}">
                    <a16:rowId xmlns:a16="http://schemas.microsoft.com/office/drawing/2014/main" val="425299538"/>
                  </a:ext>
                </a:extLst>
              </a:tr>
              <a:tr h="370840">
                <a:tc>
                  <a:txBody>
                    <a:bodyPr/>
                    <a:lstStyle/>
                    <a:p>
                      <a:r>
                        <a:rPr lang="nl-NL" dirty="0"/>
                        <a:t>Overige middelen</a:t>
                      </a:r>
                    </a:p>
                  </a:txBody>
                  <a:tcPr/>
                </a:tc>
                <a:tc>
                  <a:txBody>
                    <a:bodyPr/>
                    <a:lstStyle/>
                    <a:p>
                      <a:r>
                        <a:rPr lang="nl-NL" dirty="0"/>
                        <a:t>16 jaar</a:t>
                      </a:r>
                    </a:p>
                  </a:txBody>
                  <a:tcPr/>
                </a:tc>
                <a:tc>
                  <a:txBody>
                    <a:bodyPr/>
                    <a:lstStyle/>
                    <a:p>
                      <a:r>
                        <a:rPr lang="nl-NL" dirty="0"/>
                        <a:t>16 jaar</a:t>
                      </a:r>
                    </a:p>
                  </a:txBody>
                  <a:tcPr/>
                </a:tc>
                <a:tc>
                  <a:txBody>
                    <a:bodyPr/>
                    <a:lstStyle/>
                    <a:p>
                      <a:r>
                        <a:rPr lang="nl-NL" dirty="0"/>
                        <a:t>16 jaar</a:t>
                      </a:r>
                    </a:p>
                  </a:txBody>
                  <a:tcPr/>
                </a:tc>
                <a:tc>
                  <a:txBody>
                    <a:bodyPr/>
                    <a:lstStyle/>
                    <a:p>
                      <a:r>
                        <a:rPr lang="nl-NL" dirty="0"/>
                        <a:t>13-15 jaar na 14 dagen (of risico-index onder 0,1)</a:t>
                      </a:r>
                    </a:p>
                  </a:txBody>
                  <a:tcPr/>
                </a:tc>
                <a:extLst>
                  <a:ext uri="{0D108BD9-81ED-4DB2-BD59-A6C34878D82A}">
                    <a16:rowId xmlns:a16="http://schemas.microsoft.com/office/drawing/2014/main" val="746909186"/>
                  </a:ext>
                </a:extLst>
              </a:tr>
            </a:tbl>
          </a:graphicData>
        </a:graphic>
      </p:graphicFrame>
      <p:pic>
        <p:nvPicPr>
          <p:cNvPr id="7" name="Afbeelding 6">
            <a:extLst>
              <a:ext uri="{FF2B5EF4-FFF2-40B4-BE49-F238E27FC236}">
                <a16:creationId xmlns:a16="http://schemas.microsoft.com/office/drawing/2014/main" id="{9C65BA16-1B63-4AC6-AFFB-48D951F9F9A7}"/>
              </a:ext>
            </a:extLst>
          </p:cNvPr>
          <p:cNvPicPr>
            <a:picLocks noChangeAspect="1"/>
          </p:cNvPicPr>
          <p:nvPr/>
        </p:nvPicPr>
        <p:blipFill>
          <a:blip r:embed="rId2"/>
          <a:stretch>
            <a:fillRect/>
          </a:stretch>
        </p:blipFill>
        <p:spPr>
          <a:xfrm>
            <a:off x="995844" y="2128570"/>
            <a:ext cx="896188" cy="849633"/>
          </a:xfrm>
          <a:prstGeom prst="rect">
            <a:avLst/>
          </a:prstGeom>
        </p:spPr>
      </p:pic>
      <p:pic>
        <p:nvPicPr>
          <p:cNvPr id="10" name="Afbeelding 9">
            <a:extLst>
              <a:ext uri="{FF2B5EF4-FFF2-40B4-BE49-F238E27FC236}">
                <a16:creationId xmlns:a16="http://schemas.microsoft.com/office/drawing/2014/main" id="{5669606C-F7DB-489C-AB5B-690068A664A1}"/>
              </a:ext>
            </a:extLst>
          </p:cNvPr>
          <p:cNvPicPr>
            <a:picLocks noChangeAspect="1"/>
          </p:cNvPicPr>
          <p:nvPr/>
        </p:nvPicPr>
        <p:blipFill rotWithShape="1">
          <a:blip r:embed="rId3"/>
          <a:srcRect r="50000"/>
          <a:stretch/>
        </p:blipFill>
        <p:spPr>
          <a:xfrm>
            <a:off x="995844" y="3025140"/>
            <a:ext cx="896190" cy="890093"/>
          </a:xfrm>
          <a:prstGeom prst="rect">
            <a:avLst/>
          </a:prstGeom>
        </p:spPr>
      </p:pic>
      <p:pic>
        <p:nvPicPr>
          <p:cNvPr id="11" name="Afbeelding 10">
            <a:extLst>
              <a:ext uri="{FF2B5EF4-FFF2-40B4-BE49-F238E27FC236}">
                <a16:creationId xmlns:a16="http://schemas.microsoft.com/office/drawing/2014/main" id="{CB576916-9366-4F9C-9349-25C0F71700FB}"/>
              </a:ext>
            </a:extLst>
          </p:cNvPr>
          <p:cNvPicPr>
            <a:picLocks noChangeAspect="1"/>
          </p:cNvPicPr>
          <p:nvPr/>
        </p:nvPicPr>
        <p:blipFill rotWithShape="1">
          <a:blip r:embed="rId3"/>
          <a:srcRect l="50000"/>
          <a:stretch/>
        </p:blipFill>
        <p:spPr>
          <a:xfrm>
            <a:off x="995843" y="3948041"/>
            <a:ext cx="896189" cy="890093"/>
          </a:xfrm>
          <a:prstGeom prst="rect">
            <a:avLst/>
          </a:prstGeom>
        </p:spPr>
      </p:pic>
      <p:pic>
        <p:nvPicPr>
          <p:cNvPr id="12" name="Afbeelding 11">
            <a:extLst>
              <a:ext uri="{FF2B5EF4-FFF2-40B4-BE49-F238E27FC236}">
                <a16:creationId xmlns:a16="http://schemas.microsoft.com/office/drawing/2014/main" id="{3082FD17-D2D2-4675-A334-985AB2F84310}"/>
              </a:ext>
            </a:extLst>
          </p:cNvPr>
          <p:cNvPicPr>
            <a:picLocks noChangeAspect="1"/>
          </p:cNvPicPr>
          <p:nvPr/>
        </p:nvPicPr>
        <p:blipFill>
          <a:blip r:embed="rId4"/>
          <a:stretch>
            <a:fillRect/>
          </a:stretch>
        </p:blipFill>
        <p:spPr>
          <a:xfrm>
            <a:off x="989746" y="4870942"/>
            <a:ext cx="902286" cy="890093"/>
          </a:xfrm>
          <a:prstGeom prst="rect">
            <a:avLst/>
          </a:prstGeom>
        </p:spPr>
      </p:pic>
    </p:spTree>
    <p:extLst>
      <p:ext uri="{BB962C8B-B14F-4D97-AF65-F5344CB8AC3E}">
        <p14:creationId xmlns:p14="http://schemas.microsoft.com/office/powerpoint/2010/main" val="1739772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8B91E6-6526-4686-8617-5874A9325854}"/>
              </a:ext>
            </a:extLst>
          </p:cNvPr>
          <p:cNvSpPr>
            <a:spLocks noGrp="1"/>
          </p:cNvSpPr>
          <p:nvPr>
            <p:ph type="title"/>
          </p:nvPr>
        </p:nvSpPr>
        <p:spPr/>
        <p:txBody>
          <a:bodyPr/>
          <a:lstStyle/>
          <a:p>
            <a:r>
              <a:rPr lang="nl-NL" dirty="0"/>
              <a:t>Vragen </a:t>
            </a:r>
          </a:p>
        </p:txBody>
      </p:sp>
      <p:sp>
        <p:nvSpPr>
          <p:cNvPr id="3" name="Tijdelijke aanduiding voor inhoud 2">
            <a:extLst>
              <a:ext uri="{FF2B5EF4-FFF2-40B4-BE49-F238E27FC236}">
                <a16:creationId xmlns:a16="http://schemas.microsoft.com/office/drawing/2014/main" id="{4735B90D-5B30-461B-A623-4667193946E8}"/>
              </a:ext>
            </a:extLst>
          </p:cNvPr>
          <p:cNvSpPr>
            <a:spLocks noGrp="1"/>
          </p:cNvSpPr>
          <p:nvPr>
            <p:ph idx="1"/>
          </p:nvPr>
        </p:nvSpPr>
        <p:spPr/>
        <p:txBody>
          <a:bodyPr/>
          <a:lstStyle/>
          <a:p>
            <a:pPr marL="0" indent="0">
              <a:buNone/>
            </a:pPr>
            <a:r>
              <a:rPr lang="nl-NL" dirty="0"/>
              <a:t>13. Je bent 17 en hebt een spuitlicentie. Met welke middelen mag je wel werken en met welke niet?</a:t>
            </a:r>
          </a:p>
          <a:p>
            <a:pPr marL="0" indent="0">
              <a:buNone/>
            </a:pPr>
            <a:r>
              <a:rPr lang="nl-NL" dirty="0">
                <a:solidFill>
                  <a:srgbClr val="FF0000"/>
                </a:solidFill>
              </a:rPr>
              <a:t>Je mag werken met overige middelen en met irriterende, schadelijke stoffen. Je mag niet werken met giftige en/of bijtende stoffen.</a:t>
            </a:r>
          </a:p>
          <a:p>
            <a:pPr marL="0" indent="0">
              <a:buNone/>
            </a:pPr>
            <a:r>
              <a:rPr lang="nl-NL" dirty="0"/>
              <a:t>14. Waar vind je de informatie over bijzondere gevaren van een middel, zoals CMR-stoffen?</a:t>
            </a:r>
          </a:p>
          <a:p>
            <a:pPr marL="0" indent="0">
              <a:buNone/>
            </a:pPr>
            <a:r>
              <a:rPr lang="nl-NL" dirty="0">
                <a:solidFill>
                  <a:srgbClr val="FF0000"/>
                </a:solidFill>
              </a:rPr>
              <a:t>Op het etiket bij de H-zinnen en op het veiligheidsblad.</a:t>
            </a:r>
          </a:p>
        </p:txBody>
      </p:sp>
    </p:spTree>
    <p:extLst>
      <p:ext uri="{BB962C8B-B14F-4D97-AF65-F5344CB8AC3E}">
        <p14:creationId xmlns:p14="http://schemas.microsoft.com/office/powerpoint/2010/main" val="23271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FED47-DC11-4C3E-B84C-45A45DC0D1DD}"/>
              </a:ext>
            </a:extLst>
          </p:cNvPr>
          <p:cNvSpPr>
            <a:spLocks noGrp="1"/>
          </p:cNvSpPr>
          <p:nvPr>
            <p:ph type="title"/>
          </p:nvPr>
        </p:nvSpPr>
        <p:spPr/>
        <p:txBody>
          <a:bodyPr/>
          <a:lstStyle/>
          <a:p>
            <a:r>
              <a:rPr lang="nl-NL" dirty="0"/>
              <a:t>Risico Inventarisatie en Evaluatie (RI&amp;E)</a:t>
            </a:r>
          </a:p>
        </p:txBody>
      </p:sp>
      <p:sp>
        <p:nvSpPr>
          <p:cNvPr id="3" name="Tijdelijke aanduiding voor inhoud 2">
            <a:extLst>
              <a:ext uri="{FF2B5EF4-FFF2-40B4-BE49-F238E27FC236}">
                <a16:creationId xmlns:a16="http://schemas.microsoft.com/office/drawing/2014/main" id="{F4C5CADC-2964-4E2B-9CBC-DB4D29736A1A}"/>
              </a:ext>
            </a:extLst>
          </p:cNvPr>
          <p:cNvSpPr>
            <a:spLocks noGrp="1"/>
          </p:cNvSpPr>
          <p:nvPr>
            <p:ph idx="1"/>
          </p:nvPr>
        </p:nvSpPr>
        <p:spPr/>
        <p:txBody>
          <a:bodyPr>
            <a:normAutofit fontScale="92500" lnSpcReduction="10000"/>
          </a:bodyPr>
          <a:lstStyle/>
          <a:p>
            <a:pPr marL="0" indent="0">
              <a:buNone/>
            </a:pPr>
            <a:r>
              <a:rPr lang="nl-NL" dirty="0"/>
              <a:t>Instructie personeel</a:t>
            </a:r>
          </a:p>
          <a:p>
            <a:r>
              <a:rPr lang="nl-NL" dirty="0"/>
              <a:t>Werkgever</a:t>
            </a:r>
          </a:p>
          <a:p>
            <a:pPr lvl="1"/>
            <a:r>
              <a:rPr lang="nl-NL" dirty="0"/>
              <a:t>Zorgt voor voldoende beschermende kleding geschikt voor de toepassing</a:t>
            </a:r>
          </a:p>
          <a:p>
            <a:pPr lvl="1"/>
            <a:r>
              <a:rPr lang="nl-NL" dirty="0"/>
              <a:t>De werkgever zorgt voor een goede instructie</a:t>
            </a:r>
          </a:p>
          <a:p>
            <a:r>
              <a:rPr lang="nl-NL" dirty="0"/>
              <a:t>Werknemer</a:t>
            </a:r>
          </a:p>
          <a:p>
            <a:pPr lvl="1"/>
            <a:r>
              <a:rPr lang="nl-NL" dirty="0"/>
              <a:t>Is verplicht aangeboden kleding te gebruiken </a:t>
            </a:r>
          </a:p>
          <a:p>
            <a:pPr lvl="1"/>
            <a:r>
              <a:rPr lang="nl-NL" dirty="0"/>
              <a:t>Werkt volgens de gegeven instructie</a:t>
            </a:r>
          </a:p>
          <a:p>
            <a:pPr lvl="1"/>
            <a:endParaRPr lang="nl-NL" dirty="0"/>
          </a:p>
          <a:p>
            <a:r>
              <a:rPr lang="nl-NL" dirty="0"/>
              <a:t>Hulpmiddelen</a:t>
            </a:r>
          </a:p>
          <a:p>
            <a:pPr lvl="1"/>
            <a:r>
              <a:rPr lang="nl-NL" dirty="0" err="1"/>
              <a:t>Toolboxkaart</a:t>
            </a:r>
            <a:r>
              <a:rPr lang="nl-NL" dirty="0"/>
              <a:t> </a:t>
            </a:r>
          </a:p>
          <a:p>
            <a:pPr lvl="1"/>
            <a:r>
              <a:rPr lang="nl-NL" dirty="0"/>
              <a:t>Arbocatalogus </a:t>
            </a:r>
          </a:p>
          <a:p>
            <a:pPr lvl="1"/>
            <a:r>
              <a:rPr lang="nl-NL" dirty="0"/>
              <a:t>Arbodienst</a:t>
            </a:r>
          </a:p>
        </p:txBody>
      </p:sp>
      <p:pic>
        <p:nvPicPr>
          <p:cNvPr id="4" name="Afbeelding 3">
            <a:extLst>
              <a:ext uri="{FF2B5EF4-FFF2-40B4-BE49-F238E27FC236}">
                <a16:creationId xmlns:a16="http://schemas.microsoft.com/office/drawing/2014/main" id="{FB699BDA-826D-4253-BEE2-EB9ABC37E2E9}"/>
              </a:ext>
            </a:extLst>
          </p:cNvPr>
          <p:cNvPicPr>
            <a:picLocks noChangeAspect="1"/>
          </p:cNvPicPr>
          <p:nvPr/>
        </p:nvPicPr>
        <p:blipFill>
          <a:blip r:embed="rId2"/>
          <a:stretch>
            <a:fillRect/>
          </a:stretch>
        </p:blipFill>
        <p:spPr>
          <a:xfrm>
            <a:off x="6427895" y="5083760"/>
            <a:ext cx="5695950" cy="1704975"/>
          </a:xfrm>
          <a:prstGeom prst="rect">
            <a:avLst/>
          </a:prstGeom>
        </p:spPr>
      </p:pic>
    </p:spTree>
    <p:extLst>
      <p:ext uri="{BB962C8B-B14F-4D97-AF65-F5344CB8AC3E}">
        <p14:creationId xmlns:p14="http://schemas.microsoft.com/office/powerpoint/2010/main" val="3729930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43AC3F-8137-4AA6-A452-2468FB143C65}"/>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273EAD6E-8683-47C4-BFCF-3366B0E0CC02}"/>
              </a:ext>
            </a:extLst>
          </p:cNvPr>
          <p:cNvSpPr>
            <a:spLocks noGrp="1"/>
          </p:cNvSpPr>
          <p:nvPr>
            <p:ph idx="1"/>
          </p:nvPr>
        </p:nvSpPr>
        <p:spPr/>
        <p:txBody>
          <a:bodyPr/>
          <a:lstStyle/>
          <a:p>
            <a:pPr marL="0" indent="0">
              <a:buNone/>
            </a:pPr>
            <a:r>
              <a:rPr lang="nl-NL" dirty="0"/>
              <a:t>15. De werkgever moet beschermende kleding ter beschikking stellen, die hoort bij de werkzaamheden. Welke verplichting heeft een werkgever nog meer als het gaat om beschermende kleding?</a:t>
            </a:r>
          </a:p>
          <a:p>
            <a:pPr marL="0" indent="0">
              <a:buNone/>
            </a:pPr>
            <a:r>
              <a:rPr lang="nl-NL" dirty="0">
                <a:solidFill>
                  <a:srgbClr val="FF0000"/>
                </a:solidFill>
              </a:rPr>
              <a:t>Geven van de instructie over het juiste gebruik van de kleding.</a:t>
            </a:r>
          </a:p>
          <a:p>
            <a:pPr marL="0" indent="0">
              <a:buNone/>
            </a:pPr>
            <a:r>
              <a:rPr lang="nl-NL" dirty="0"/>
              <a:t>16. Wat is het doel van een risico-inventarisatie en -evaluatie?</a:t>
            </a:r>
          </a:p>
          <a:p>
            <a:pPr marL="0" indent="0">
              <a:buNone/>
            </a:pPr>
            <a:r>
              <a:rPr lang="nl-NL" dirty="0">
                <a:solidFill>
                  <a:srgbClr val="FF0000"/>
                </a:solidFill>
              </a:rPr>
              <a:t>Het bewust worden van risico’s en onveilige situaties waarna deze worden weggenomen. Er wordt steeds opnieuw gekeken en geëvalueerd om verbeteringen te zien en in te spelen op veranderingen op het bedrijf.</a:t>
            </a:r>
          </a:p>
        </p:txBody>
      </p:sp>
    </p:spTree>
    <p:extLst>
      <p:ext uri="{BB962C8B-B14F-4D97-AF65-F5344CB8AC3E}">
        <p14:creationId xmlns:p14="http://schemas.microsoft.com/office/powerpoint/2010/main" val="13791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308CD-C20D-4914-B472-12A4F8C4F2BC}"/>
              </a:ext>
            </a:extLst>
          </p:cNvPr>
          <p:cNvSpPr>
            <a:spLocks noGrp="1"/>
          </p:cNvSpPr>
          <p:nvPr>
            <p:ph type="title"/>
          </p:nvPr>
        </p:nvSpPr>
        <p:spPr>
          <a:xfrm>
            <a:off x="381000" y="174625"/>
            <a:ext cx="11442700" cy="1325563"/>
          </a:xfrm>
        </p:spPr>
        <p:txBody>
          <a:bodyPr anchor="ctr">
            <a:normAutofit/>
          </a:bodyPr>
          <a:lstStyle/>
          <a:p>
            <a:r>
              <a:rPr lang="nl-NL" dirty="0"/>
              <a:t>Beheer </a:t>
            </a:r>
            <a:r>
              <a:rPr lang="nl-NL" dirty="0" err="1"/>
              <a:t>PBM’s</a:t>
            </a:r>
            <a:endParaRPr lang="nl-NL" dirty="0"/>
          </a:p>
        </p:txBody>
      </p:sp>
      <p:pic>
        <p:nvPicPr>
          <p:cNvPr id="4" name="Tijdelijke aanduiding voor inhoud 3">
            <a:extLst>
              <a:ext uri="{FF2B5EF4-FFF2-40B4-BE49-F238E27FC236}">
                <a16:creationId xmlns:a16="http://schemas.microsoft.com/office/drawing/2014/main" id="{A18B5CB8-3107-4A16-A9D6-6A7E4E4E6C19}"/>
              </a:ext>
            </a:extLst>
          </p:cNvPr>
          <p:cNvPicPr>
            <a:picLocks noGrp="1" noChangeAspect="1"/>
          </p:cNvPicPr>
          <p:nvPr>
            <p:ph sz="half" idx="1"/>
          </p:nvPr>
        </p:nvPicPr>
        <p:blipFill rotWithShape="1">
          <a:blip r:embed="rId2"/>
          <a:srcRect l="10115" r="4681"/>
          <a:stretch/>
        </p:blipFill>
        <p:spPr>
          <a:xfrm>
            <a:off x="381000" y="1825625"/>
            <a:ext cx="5638800" cy="4351338"/>
          </a:xfrm>
          <a:prstGeom prst="rect">
            <a:avLst/>
          </a:prstGeom>
          <a:noFill/>
        </p:spPr>
      </p:pic>
      <p:sp>
        <p:nvSpPr>
          <p:cNvPr id="9" name="Content Placeholder 3">
            <a:extLst>
              <a:ext uri="{FF2B5EF4-FFF2-40B4-BE49-F238E27FC236}">
                <a16:creationId xmlns:a16="http://schemas.microsoft.com/office/drawing/2014/main" id="{93378846-11D2-4E6B-BE5E-458F2F1093D1}"/>
              </a:ext>
            </a:extLst>
          </p:cNvPr>
          <p:cNvSpPr>
            <a:spLocks noGrp="1"/>
          </p:cNvSpPr>
          <p:nvPr>
            <p:ph sz="half" idx="2"/>
          </p:nvPr>
        </p:nvSpPr>
        <p:spPr>
          <a:xfrm>
            <a:off x="6172200" y="1825625"/>
            <a:ext cx="5651500" cy="4351338"/>
          </a:xfrm>
        </p:spPr>
        <p:txBody>
          <a:bodyPr/>
          <a:lstStyle/>
          <a:p>
            <a:r>
              <a:rPr lang="en-US" dirty="0"/>
              <a:t>Filters </a:t>
            </a:r>
            <a:r>
              <a:rPr lang="en-US" dirty="0" err="1"/>
              <a:t>luchtdicht</a:t>
            </a:r>
            <a:r>
              <a:rPr lang="en-US" dirty="0"/>
              <a:t> </a:t>
            </a:r>
            <a:r>
              <a:rPr lang="en-US" dirty="0" err="1"/>
              <a:t>bewaren</a:t>
            </a:r>
            <a:endParaRPr lang="en-US" dirty="0"/>
          </a:p>
          <a:p>
            <a:r>
              <a:rPr lang="en-US" dirty="0" err="1"/>
              <a:t>Kleding</a:t>
            </a:r>
            <a:r>
              <a:rPr lang="en-US" dirty="0"/>
              <a:t>, </a:t>
            </a:r>
            <a:r>
              <a:rPr lang="en-US" dirty="0" err="1"/>
              <a:t>handschoenen</a:t>
            </a:r>
            <a:r>
              <a:rPr lang="en-US" dirty="0"/>
              <a:t> en </a:t>
            </a:r>
            <a:r>
              <a:rPr lang="en-US" dirty="0" err="1"/>
              <a:t>andere</a:t>
            </a:r>
            <a:r>
              <a:rPr lang="en-US" dirty="0"/>
              <a:t> </a:t>
            </a:r>
            <a:r>
              <a:rPr lang="en-US" dirty="0" err="1"/>
              <a:t>beschermingsmiddelen</a:t>
            </a:r>
            <a:r>
              <a:rPr lang="en-US" dirty="0"/>
              <a:t> in </a:t>
            </a:r>
            <a:r>
              <a:rPr lang="en-US" dirty="0" err="1"/>
              <a:t>een</a:t>
            </a:r>
            <a:r>
              <a:rPr lang="en-US" dirty="0"/>
              <a:t> </a:t>
            </a:r>
            <a:r>
              <a:rPr lang="en-US" dirty="0" err="1"/>
              <a:t>aparte</a:t>
            </a:r>
            <a:r>
              <a:rPr lang="en-US" dirty="0"/>
              <a:t> </a:t>
            </a:r>
            <a:r>
              <a:rPr lang="en-US" dirty="0" err="1"/>
              <a:t>kast</a:t>
            </a:r>
            <a:r>
              <a:rPr lang="en-US" dirty="0"/>
              <a:t>. NIET </a:t>
            </a:r>
            <a:r>
              <a:rPr lang="en-US" dirty="0" err="1"/>
              <a:t>bij</a:t>
            </a:r>
            <a:r>
              <a:rPr lang="en-US" dirty="0"/>
              <a:t> de </a:t>
            </a:r>
            <a:r>
              <a:rPr lang="en-US" dirty="0" err="1"/>
              <a:t>opslag</a:t>
            </a:r>
            <a:r>
              <a:rPr lang="en-US" dirty="0"/>
              <a:t> van </a:t>
            </a:r>
            <a:r>
              <a:rPr lang="en-US" dirty="0" err="1"/>
              <a:t>gewasbeschermingsmiddelen</a:t>
            </a:r>
            <a:r>
              <a:rPr lang="en-US" dirty="0"/>
              <a:t>.</a:t>
            </a:r>
          </a:p>
        </p:txBody>
      </p:sp>
    </p:spTree>
    <p:extLst>
      <p:ext uri="{BB962C8B-B14F-4D97-AF65-F5344CB8AC3E}">
        <p14:creationId xmlns:p14="http://schemas.microsoft.com/office/powerpoint/2010/main" val="3360994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EEC604-BA25-446F-93C9-4B51EF8238DF}"/>
              </a:ext>
            </a:extLst>
          </p:cNvPr>
          <p:cNvSpPr>
            <a:spLocks noGrp="1"/>
          </p:cNvSpPr>
          <p:nvPr>
            <p:ph type="title"/>
          </p:nvPr>
        </p:nvSpPr>
        <p:spPr>
          <a:xfrm>
            <a:off x="381000" y="174625"/>
            <a:ext cx="11442700" cy="1325563"/>
          </a:xfrm>
        </p:spPr>
        <p:txBody>
          <a:bodyPr anchor="ctr">
            <a:normAutofit/>
          </a:bodyPr>
          <a:lstStyle/>
          <a:p>
            <a:r>
              <a:rPr lang="nl-NL" dirty="0"/>
              <a:t>Vragen</a:t>
            </a:r>
          </a:p>
        </p:txBody>
      </p:sp>
      <p:sp>
        <p:nvSpPr>
          <p:cNvPr id="3" name="Tijdelijke aanduiding voor inhoud 2">
            <a:extLst>
              <a:ext uri="{FF2B5EF4-FFF2-40B4-BE49-F238E27FC236}">
                <a16:creationId xmlns:a16="http://schemas.microsoft.com/office/drawing/2014/main" id="{5468748A-C8F3-46BD-9B7A-6A62B0798C46}"/>
              </a:ext>
            </a:extLst>
          </p:cNvPr>
          <p:cNvSpPr>
            <a:spLocks noGrp="1"/>
          </p:cNvSpPr>
          <p:nvPr>
            <p:ph idx="1"/>
          </p:nvPr>
        </p:nvSpPr>
        <p:spPr>
          <a:xfrm>
            <a:off x="381000" y="1500188"/>
            <a:ext cx="11442700" cy="4676775"/>
          </a:xfrm>
        </p:spPr>
        <p:txBody>
          <a:bodyPr>
            <a:normAutofit/>
          </a:bodyPr>
          <a:lstStyle/>
          <a:p>
            <a:pPr marL="0" indent="0">
              <a:buNone/>
            </a:pPr>
            <a:r>
              <a:rPr lang="nl-NL" dirty="0"/>
              <a:t>17. Waarom moet je filters luchtdicht bewaren, dus in een emmertje of afgedopt?</a:t>
            </a:r>
          </a:p>
          <a:p>
            <a:pPr marL="0" indent="0">
              <a:buNone/>
            </a:pPr>
            <a:r>
              <a:rPr lang="nl-NL" dirty="0">
                <a:solidFill>
                  <a:srgbClr val="FF0000"/>
                </a:solidFill>
              </a:rPr>
              <a:t>Filters blijven anders filteren waardoor het actieve kool verzadigd raakt.</a:t>
            </a:r>
          </a:p>
          <a:p>
            <a:pPr marL="0" indent="0">
              <a:buNone/>
            </a:pPr>
            <a:r>
              <a:rPr lang="nl-NL" dirty="0"/>
              <a:t>18. Waar bewaar je de </a:t>
            </a:r>
            <a:r>
              <a:rPr lang="nl-NL" dirty="0" err="1"/>
              <a:t>PBM’s</a:t>
            </a:r>
            <a:r>
              <a:rPr lang="nl-NL" dirty="0"/>
              <a:t>?</a:t>
            </a:r>
          </a:p>
          <a:p>
            <a:pPr marL="0" indent="0">
              <a:buNone/>
            </a:pPr>
            <a:r>
              <a:rPr lang="nl-NL" dirty="0">
                <a:solidFill>
                  <a:srgbClr val="FF0000"/>
                </a:solidFill>
              </a:rPr>
              <a:t>In een aparte PBM kast.</a:t>
            </a:r>
          </a:p>
        </p:txBody>
      </p:sp>
    </p:spTree>
    <p:extLst>
      <p:ext uri="{BB962C8B-B14F-4D97-AF65-F5344CB8AC3E}">
        <p14:creationId xmlns:p14="http://schemas.microsoft.com/office/powerpoint/2010/main" val="117100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A491E3-E620-4538-BC10-1D6F2D41E68C}"/>
              </a:ext>
            </a:extLst>
          </p:cNvPr>
          <p:cNvSpPr>
            <a:spLocks noGrp="1"/>
          </p:cNvSpPr>
          <p:nvPr>
            <p:ph type="title"/>
          </p:nvPr>
        </p:nvSpPr>
        <p:spPr>
          <a:xfrm>
            <a:off x="381000" y="174625"/>
            <a:ext cx="11442700" cy="1325563"/>
          </a:xfrm>
        </p:spPr>
        <p:txBody>
          <a:bodyPr anchor="ctr">
            <a:normAutofit/>
          </a:bodyPr>
          <a:lstStyle/>
          <a:p>
            <a:r>
              <a:rPr lang="nl-NL" dirty="0"/>
              <a:t>Gezondheidsrisico’s</a:t>
            </a:r>
          </a:p>
        </p:txBody>
      </p:sp>
      <p:sp>
        <p:nvSpPr>
          <p:cNvPr id="5" name="Tijdelijke aanduiding voor inhoud 4">
            <a:extLst>
              <a:ext uri="{FF2B5EF4-FFF2-40B4-BE49-F238E27FC236}">
                <a16:creationId xmlns:a16="http://schemas.microsoft.com/office/drawing/2014/main" id="{5E5939D8-C866-4A6E-8DCA-6F621DAABB9B}"/>
              </a:ext>
            </a:extLst>
          </p:cNvPr>
          <p:cNvSpPr>
            <a:spLocks noGrp="1"/>
          </p:cNvSpPr>
          <p:nvPr>
            <p:ph sz="half" idx="1"/>
          </p:nvPr>
        </p:nvSpPr>
        <p:spPr>
          <a:xfrm>
            <a:off x="381000" y="1825625"/>
            <a:ext cx="5638800" cy="4351338"/>
          </a:xfrm>
        </p:spPr>
        <p:txBody>
          <a:bodyPr>
            <a:normAutofit/>
          </a:bodyPr>
          <a:lstStyle/>
          <a:p>
            <a:pPr marL="0" indent="0">
              <a:buNone/>
            </a:pPr>
            <a:r>
              <a:rPr lang="nl-NL" dirty="0"/>
              <a:t>Vergiftiging</a:t>
            </a:r>
          </a:p>
          <a:p>
            <a:r>
              <a:rPr lang="nl-NL" dirty="0"/>
              <a:t>Acuut (direct of binnen 48 uur)</a:t>
            </a:r>
          </a:p>
          <a:p>
            <a:pPr lvl="1"/>
            <a:r>
              <a:rPr lang="nl-NL" dirty="0"/>
              <a:t>Braken, diarree, duizelig</a:t>
            </a:r>
          </a:p>
          <a:p>
            <a:r>
              <a:rPr lang="nl-NL" dirty="0"/>
              <a:t>Chronisch</a:t>
            </a:r>
          </a:p>
          <a:p>
            <a:pPr lvl="1"/>
            <a:r>
              <a:rPr lang="nl-NL" dirty="0"/>
              <a:t>Overgevoeligheid</a:t>
            </a:r>
          </a:p>
          <a:p>
            <a:pPr lvl="1"/>
            <a:r>
              <a:rPr lang="nl-NL" dirty="0"/>
              <a:t>Orgaanschade</a:t>
            </a:r>
          </a:p>
          <a:p>
            <a:pPr lvl="1"/>
            <a:r>
              <a:rPr lang="nl-NL" dirty="0"/>
              <a:t>Kanker</a:t>
            </a:r>
            <a:br>
              <a:rPr lang="nl-NL" dirty="0"/>
            </a:br>
            <a:endParaRPr lang="nl-NL" dirty="0"/>
          </a:p>
        </p:txBody>
      </p:sp>
    </p:spTree>
    <p:extLst>
      <p:ext uri="{BB962C8B-B14F-4D97-AF65-F5344CB8AC3E}">
        <p14:creationId xmlns:p14="http://schemas.microsoft.com/office/powerpoint/2010/main" val="85081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A491E3-E620-4538-BC10-1D6F2D41E68C}"/>
              </a:ext>
            </a:extLst>
          </p:cNvPr>
          <p:cNvSpPr>
            <a:spLocks noGrp="1"/>
          </p:cNvSpPr>
          <p:nvPr>
            <p:ph type="title"/>
          </p:nvPr>
        </p:nvSpPr>
        <p:spPr>
          <a:xfrm>
            <a:off x="381000" y="174625"/>
            <a:ext cx="11442700" cy="1325563"/>
          </a:xfrm>
        </p:spPr>
        <p:txBody>
          <a:bodyPr anchor="ctr">
            <a:normAutofit/>
          </a:bodyPr>
          <a:lstStyle/>
          <a:p>
            <a:r>
              <a:rPr lang="nl-NL" dirty="0"/>
              <a:t>Vergiftigingsroutes </a:t>
            </a:r>
          </a:p>
        </p:txBody>
      </p:sp>
      <p:sp>
        <p:nvSpPr>
          <p:cNvPr id="5" name="Tijdelijke aanduiding voor inhoud 4">
            <a:extLst>
              <a:ext uri="{FF2B5EF4-FFF2-40B4-BE49-F238E27FC236}">
                <a16:creationId xmlns:a16="http://schemas.microsoft.com/office/drawing/2014/main" id="{5E5939D8-C866-4A6E-8DCA-6F621DAABB9B}"/>
              </a:ext>
            </a:extLst>
          </p:cNvPr>
          <p:cNvSpPr>
            <a:spLocks noGrp="1"/>
          </p:cNvSpPr>
          <p:nvPr>
            <p:ph sz="half" idx="1"/>
          </p:nvPr>
        </p:nvSpPr>
        <p:spPr>
          <a:xfrm>
            <a:off x="381000" y="1825625"/>
            <a:ext cx="5638800" cy="4351338"/>
          </a:xfrm>
        </p:spPr>
        <p:txBody>
          <a:bodyPr>
            <a:normAutofit/>
          </a:bodyPr>
          <a:lstStyle/>
          <a:p>
            <a:r>
              <a:rPr lang="nl-NL" dirty="0"/>
              <a:t>Inademen</a:t>
            </a:r>
          </a:p>
          <a:p>
            <a:pPr lvl="1"/>
            <a:r>
              <a:rPr lang="nl-NL" dirty="0"/>
              <a:t>Via de longen worden gassen, dampen en fijne stofdeeltjes opgenomen in het bloed</a:t>
            </a:r>
          </a:p>
          <a:p>
            <a:r>
              <a:rPr lang="nl-NL" dirty="0"/>
              <a:t>Inslikken</a:t>
            </a:r>
          </a:p>
          <a:p>
            <a:pPr lvl="1"/>
            <a:r>
              <a:rPr lang="nl-NL" dirty="0"/>
              <a:t>Tijdens roken, eten en drinken komen middelen via de mond in je lichaam</a:t>
            </a:r>
          </a:p>
          <a:p>
            <a:r>
              <a:rPr lang="nl-NL" dirty="0"/>
              <a:t>Huidcontact </a:t>
            </a:r>
          </a:p>
          <a:p>
            <a:pPr lvl="1"/>
            <a:r>
              <a:rPr lang="nl-NL" dirty="0"/>
              <a:t>Vooral via de handen en onbedekte lichaamsdelen. </a:t>
            </a:r>
            <a:br>
              <a:rPr lang="nl-NL" dirty="0"/>
            </a:br>
            <a:endParaRPr lang="nl-NL" dirty="0"/>
          </a:p>
        </p:txBody>
      </p:sp>
      <p:pic>
        <p:nvPicPr>
          <p:cNvPr id="3" name="Afbeelding 2">
            <a:extLst>
              <a:ext uri="{FF2B5EF4-FFF2-40B4-BE49-F238E27FC236}">
                <a16:creationId xmlns:a16="http://schemas.microsoft.com/office/drawing/2014/main" id="{182F0339-7275-44E3-83FF-3D207AB2D470}"/>
              </a:ext>
            </a:extLst>
          </p:cNvPr>
          <p:cNvPicPr>
            <a:picLocks noChangeAspect="1"/>
          </p:cNvPicPr>
          <p:nvPr/>
        </p:nvPicPr>
        <p:blipFill>
          <a:blip r:embed="rId2"/>
          <a:stretch>
            <a:fillRect/>
          </a:stretch>
        </p:blipFill>
        <p:spPr>
          <a:xfrm>
            <a:off x="6172200" y="1881981"/>
            <a:ext cx="5651500" cy="4238625"/>
          </a:xfrm>
          <a:prstGeom prst="rect">
            <a:avLst/>
          </a:prstGeom>
          <a:noFill/>
        </p:spPr>
      </p:pic>
    </p:spTree>
    <p:extLst>
      <p:ext uri="{BB962C8B-B14F-4D97-AF65-F5344CB8AC3E}">
        <p14:creationId xmlns:p14="http://schemas.microsoft.com/office/powerpoint/2010/main" val="344435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365C0-8513-4E94-A696-DB0C9919E541}"/>
              </a:ext>
            </a:extLst>
          </p:cNvPr>
          <p:cNvSpPr>
            <a:spLocks noGrp="1"/>
          </p:cNvSpPr>
          <p:nvPr>
            <p:ph type="title"/>
          </p:nvPr>
        </p:nvSpPr>
        <p:spPr>
          <a:xfrm>
            <a:off x="381000" y="174625"/>
            <a:ext cx="11442700" cy="1325563"/>
          </a:xfrm>
        </p:spPr>
        <p:txBody>
          <a:bodyPr anchor="ctr">
            <a:normAutofit/>
          </a:bodyPr>
          <a:lstStyle/>
          <a:p>
            <a:r>
              <a:rPr lang="nl-NL" dirty="0"/>
              <a:t>Vergiftigingsmomenten </a:t>
            </a:r>
          </a:p>
        </p:txBody>
      </p:sp>
      <p:sp>
        <p:nvSpPr>
          <p:cNvPr id="3" name="Tijdelijke aanduiding voor inhoud 2">
            <a:extLst>
              <a:ext uri="{FF2B5EF4-FFF2-40B4-BE49-F238E27FC236}">
                <a16:creationId xmlns:a16="http://schemas.microsoft.com/office/drawing/2014/main" id="{C2AEA3A2-D52D-494C-87BC-881630C0E068}"/>
              </a:ext>
            </a:extLst>
          </p:cNvPr>
          <p:cNvSpPr>
            <a:spLocks noGrp="1"/>
          </p:cNvSpPr>
          <p:nvPr>
            <p:ph sz="half" idx="1"/>
          </p:nvPr>
        </p:nvSpPr>
        <p:spPr>
          <a:xfrm>
            <a:off x="381000" y="1343025"/>
            <a:ext cx="5638800" cy="5219700"/>
          </a:xfrm>
        </p:spPr>
        <p:txBody>
          <a:bodyPr>
            <a:normAutofit fontScale="92500" lnSpcReduction="10000"/>
          </a:bodyPr>
          <a:lstStyle/>
          <a:p>
            <a:r>
              <a:rPr lang="nl-NL" sz="2600" dirty="0"/>
              <a:t>Openen van de verpakking</a:t>
            </a:r>
          </a:p>
          <a:p>
            <a:pPr lvl="1"/>
            <a:r>
              <a:rPr lang="nl-NL" sz="2200" dirty="0"/>
              <a:t>Vooral bij poeders</a:t>
            </a:r>
          </a:p>
          <a:p>
            <a:pPr lvl="1"/>
            <a:r>
              <a:rPr lang="nl-NL" sz="2200" dirty="0"/>
              <a:t>Mengen van middelen </a:t>
            </a:r>
          </a:p>
          <a:p>
            <a:pPr lvl="1"/>
            <a:r>
              <a:rPr lang="nl-NL" sz="2200" dirty="0"/>
              <a:t>Vullen van de tank</a:t>
            </a:r>
          </a:p>
          <a:p>
            <a:r>
              <a:rPr lang="nl-NL" sz="2600" dirty="0"/>
              <a:t>Spuiten of vernevelen</a:t>
            </a:r>
          </a:p>
          <a:p>
            <a:pPr lvl="1"/>
            <a:r>
              <a:rPr lang="nl-NL" sz="2200" dirty="0"/>
              <a:t>Langdurig contact</a:t>
            </a:r>
          </a:p>
          <a:p>
            <a:r>
              <a:rPr lang="nl-NL" sz="2600" dirty="0"/>
              <a:t>Reinigen van apparatuur</a:t>
            </a:r>
          </a:p>
          <a:p>
            <a:pPr lvl="1"/>
            <a:r>
              <a:rPr lang="nl-NL" sz="2200" dirty="0"/>
              <a:t>Opgedroogde geconcentreerde middelen</a:t>
            </a:r>
          </a:p>
          <a:p>
            <a:r>
              <a:rPr lang="nl-NL" sz="2600" dirty="0"/>
              <a:t>Re-entry of herbetreding</a:t>
            </a:r>
          </a:p>
          <a:p>
            <a:pPr lvl="1"/>
            <a:r>
              <a:rPr lang="nl-NL" sz="2200" dirty="0"/>
              <a:t>Valt binnen veiligheidstermijn</a:t>
            </a:r>
          </a:p>
          <a:p>
            <a:pPr lvl="1"/>
            <a:r>
              <a:rPr lang="nl-NL" sz="2200" dirty="0"/>
              <a:t>Residu op het gewas</a:t>
            </a:r>
          </a:p>
          <a:p>
            <a:r>
              <a:rPr lang="nl-NL" sz="2600" dirty="0"/>
              <a:t>Verhelpen van storingen aan apparatuur</a:t>
            </a:r>
          </a:p>
          <a:p>
            <a:r>
              <a:rPr lang="nl-NL" sz="2600" dirty="0"/>
              <a:t>Contact bij laden, lossen, opruimen en afvoer van restanten en verpakkingen</a:t>
            </a:r>
          </a:p>
        </p:txBody>
      </p:sp>
      <p:pic>
        <p:nvPicPr>
          <p:cNvPr id="8" name="Tijdelijke aanduiding voor inhoud 7">
            <a:extLst>
              <a:ext uri="{FF2B5EF4-FFF2-40B4-BE49-F238E27FC236}">
                <a16:creationId xmlns:a16="http://schemas.microsoft.com/office/drawing/2014/main" id="{93AD2701-838D-42B9-85A8-DD88A256C983}"/>
              </a:ext>
            </a:extLst>
          </p:cNvPr>
          <p:cNvPicPr>
            <a:picLocks noGrp="1" noChangeAspect="1"/>
          </p:cNvPicPr>
          <p:nvPr>
            <p:ph sz="half" idx="2"/>
          </p:nvPr>
        </p:nvPicPr>
        <p:blipFill rotWithShape="1">
          <a:blip r:embed="rId2"/>
          <a:srcRect l="14549" r="55"/>
          <a:stretch/>
        </p:blipFill>
        <p:spPr>
          <a:xfrm>
            <a:off x="6172200" y="1825625"/>
            <a:ext cx="5651500" cy="4351338"/>
          </a:xfrm>
          <a:prstGeom prst="rect">
            <a:avLst/>
          </a:prstGeom>
          <a:noFill/>
        </p:spPr>
      </p:pic>
    </p:spTree>
    <p:extLst>
      <p:ext uri="{BB962C8B-B14F-4D97-AF65-F5344CB8AC3E}">
        <p14:creationId xmlns:p14="http://schemas.microsoft.com/office/powerpoint/2010/main" val="290239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4E4025-40DE-4BD9-B632-8BE05589A6FC}"/>
              </a:ext>
            </a:extLst>
          </p:cNvPr>
          <p:cNvSpPr>
            <a:spLocks noGrp="1"/>
          </p:cNvSpPr>
          <p:nvPr>
            <p:ph type="title"/>
          </p:nvPr>
        </p:nvSpPr>
        <p:spPr>
          <a:xfrm>
            <a:off x="381000" y="174625"/>
            <a:ext cx="11442700" cy="1325563"/>
          </a:xfrm>
        </p:spPr>
        <p:txBody>
          <a:bodyPr anchor="ctr">
            <a:normAutofit/>
          </a:bodyPr>
          <a:lstStyle/>
          <a:p>
            <a:r>
              <a:rPr lang="nl-NL" dirty="0"/>
              <a:t>Herbetredingstermijn </a:t>
            </a:r>
          </a:p>
        </p:txBody>
      </p:sp>
      <p:sp>
        <p:nvSpPr>
          <p:cNvPr id="10" name="Content Placeholder 2">
            <a:extLst>
              <a:ext uri="{FF2B5EF4-FFF2-40B4-BE49-F238E27FC236}">
                <a16:creationId xmlns:a16="http://schemas.microsoft.com/office/drawing/2014/main" id="{2AE92599-03B6-4850-8890-D92DA7A6B611}"/>
              </a:ext>
            </a:extLst>
          </p:cNvPr>
          <p:cNvSpPr>
            <a:spLocks noGrp="1"/>
          </p:cNvSpPr>
          <p:nvPr>
            <p:ph sz="half" idx="1"/>
          </p:nvPr>
        </p:nvSpPr>
        <p:spPr>
          <a:xfrm>
            <a:off x="381000" y="1825625"/>
            <a:ext cx="4355123" cy="4351338"/>
          </a:xfrm>
        </p:spPr>
        <p:txBody>
          <a:bodyPr>
            <a:normAutofit fontScale="92500"/>
          </a:bodyPr>
          <a:lstStyle/>
          <a:p>
            <a:r>
              <a:rPr lang="en-US" dirty="0" err="1"/>
              <a:t>Herbetreden</a:t>
            </a:r>
            <a:r>
              <a:rPr lang="en-US" dirty="0"/>
              <a:t> </a:t>
            </a:r>
            <a:r>
              <a:rPr lang="en-US" dirty="0" err="1"/>
              <a:t>als</a:t>
            </a:r>
            <a:r>
              <a:rPr lang="en-US" dirty="0"/>
              <a:t> </a:t>
            </a:r>
            <a:r>
              <a:rPr lang="en-US" dirty="0" err="1"/>
              <a:t>gewas</a:t>
            </a:r>
            <a:r>
              <a:rPr lang="en-US" dirty="0"/>
              <a:t> </a:t>
            </a:r>
            <a:r>
              <a:rPr lang="en-US" dirty="0" err="1"/>
              <a:t>droog</a:t>
            </a:r>
            <a:r>
              <a:rPr lang="en-US" dirty="0"/>
              <a:t> is</a:t>
            </a:r>
          </a:p>
          <a:p>
            <a:r>
              <a:rPr lang="en-US" dirty="0" err="1"/>
              <a:t>Voldoende</a:t>
            </a:r>
            <a:r>
              <a:rPr lang="en-US" dirty="0"/>
              <a:t> </a:t>
            </a:r>
            <a:r>
              <a:rPr lang="en-US" dirty="0" err="1"/>
              <a:t>ventilatie</a:t>
            </a:r>
            <a:endParaRPr lang="en-US" dirty="0"/>
          </a:p>
          <a:p>
            <a:r>
              <a:rPr lang="en-US" dirty="0" err="1"/>
              <a:t>Bedekte</a:t>
            </a:r>
            <a:r>
              <a:rPr lang="en-US" dirty="0"/>
              <a:t> </a:t>
            </a:r>
            <a:r>
              <a:rPr lang="en-US" dirty="0" err="1"/>
              <a:t>kleding</a:t>
            </a:r>
            <a:endParaRPr lang="en-US" dirty="0"/>
          </a:p>
          <a:p>
            <a:pPr lvl="1"/>
            <a:r>
              <a:rPr lang="en-US" dirty="0"/>
              <a:t>Lange </a:t>
            </a:r>
            <a:r>
              <a:rPr lang="en-US" dirty="0" err="1"/>
              <a:t>broek</a:t>
            </a:r>
            <a:endParaRPr lang="en-US" dirty="0"/>
          </a:p>
          <a:p>
            <a:pPr lvl="1"/>
            <a:r>
              <a:rPr lang="en-US" dirty="0"/>
              <a:t>Lange </a:t>
            </a:r>
            <a:r>
              <a:rPr lang="en-US" dirty="0" err="1"/>
              <a:t>mouwen</a:t>
            </a:r>
            <a:endParaRPr lang="en-US" dirty="0"/>
          </a:p>
          <a:p>
            <a:r>
              <a:rPr lang="en-US" dirty="0" err="1"/>
              <a:t>Handschoenen</a:t>
            </a:r>
            <a:r>
              <a:rPr lang="en-US" dirty="0"/>
              <a:t> </a:t>
            </a:r>
          </a:p>
          <a:p>
            <a:pPr lvl="1"/>
            <a:r>
              <a:rPr lang="en-US" dirty="0" err="1"/>
              <a:t>Raadpleeg</a:t>
            </a:r>
            <a:r>
              <a:rPr lang="en-US" dirty="0"/>
              <a:t> </a:t>
            </a:r>
            <a:r>
              <a:rPr lang="en-US" dirty="0" err="1"/>
              <a:t>etiket</a:t>
            </a:r>
            <a:r>
              <a:rPr lang="en-US" dirty="0"/>
              <a:t> of VIB</a:t>
            </a:r>
          </a:p>
          <a:p>
            <a:r>
              <a:rPr lang="en-US" dirty="0" err="1"/>
              <a:t>Bord</a:t>
            </a:r>
            <a:r>
              <a:rPr lang="en-US" dirty="0"/>
              <a:t> </a:t>
            </a:r>
            <a:r>
              <a:rPr lang="en-US" dirty="0" err="1"/>
              <a:t>bij</a:t>
            </a:r>
            <a:r>
              <a:rPr lang="en-US" dirty="0"/>
              <a:t> ingang kas </a:t>
            </a:r>
            <a:r>
              <a:rPr lang="en-US" dirty="0" err="1"/>
              <a:t>wanneer</a:t>
            </a:r>
            <a:r>
              <a:rPr lang="en-US" dirty="0"/>
              <a:t> herbetreding is </a:t>
            </a:r>
            <a:r>
              <a:rPr lang="en-US" dirty="0" err="1"/>
              <a:t>toegestaan</a:t>
            </a:r>
            <a:endParaRPr lang="en-US" dirty="0"/>
          </a:p>
          <a:p>
            <a:endParaRPr lang="en-US" dirty="0"/>
          </a:p>
          <a:p>
            <a:endParaRPr lang="en-US" dirty="0"/>
          </a:p>
        </p:txBody>
      </p:sp>
      <p:pic>
        <p:nvPicPr>
          <p:cNvPr id="5" name="Tijdelijke aanduiding voor inhoud 4">
            <a:extLst>
              <a:ext uri="{FF2B5EF4-FFF2-40B4-BE49-F238E27FC236}">
                <a16:creationId xmlns:a16="http://schemas.microsoft.com/office/drawing/2014/main" id="{31E069AE-B363-424C-B800-9E1D26803AA6}"/>
              </a:ext>
            </a:extLst>
          </p:cNvPr>
          <p:cNvPicPr>
            <a:picLocks noGrp="1" noChangeAspect="1"/>
          </p:cNvPicPr>
          <p:nvPr>
            <p:ph sz="half" idx="2"/>
          </p:nvPr>
        </p:nvPicPr>
        <p:blipFill>
          <a:blip r:embed="rId2"/>
          <a:stretch>
            <a:fillRect/>
          </a:stretch>
        </p:blipFill>
        <p:spPr>
          <a:xfrm>
            <a:off x="4819589" y="1825624"/>
            <a:ext cx="7238573" cy="3965575"/>
          </a:xfrm>
          <a:prstGeom prst="rect">
            <a:avLst/>
          </a:prstGeom>
          <a:noFill/>
        </p:spPr>
      </p:pic>
    </p:spTree>
    <p:extLst>
      <p:ext uri="{BB962C8B-B14F-4D97-AF65-F5344CB8AC3E}">
        <p14:creationId xmlns:p14="http://schemas.microsoft.com/office/powerpoint/2010/main" val="188869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97FDFD6-2766-48DB-A95B-3B2F5759485B}"/>
              </a:ext>
            </a:extLst>
          </p:cNvPr>
          <p:cNvSpPr>
            <a:spLocks noGrp="1"/>
          </p:cNvSpPr>
          <p:nvPr>
            <p:ph type="title"/>
          </p:nvPr>
        </p:nvSpPr>
        <p:spPr/>
        <p:txBody>
          <a:bodyPr/>
          <a:lstStyle/>
          <a:p>
            <a:r>
              <a:rPr lang="nl-NL" dirty="0"/>
              <a:t>Beperken van risico’s door verpakking</a:t>
            </a:r>
          </a:p>
        </p:txBody>
      </p:sp>
      <p:sp>
        <p:nvSpPr>
          <p:cNvPr id="6" name="Tijdelijke aanduiding voor inhoud 5">
            <a:extLst>
              <a:ext uri="{FF2B5EF4-FFF2-40B4-BE49-F238E27FC236}">
                <a16:creationId xmlns:a16="http://schemas.microsoft.com/office/drawing/2014/main" id="{BC1FBA25-8F7E-46DA-B4E8-A99C8E29803F}"/>
              </a:ext>
            </a:extLst>
          </p:cNvPr>
          <p:cNvSpPr>
            <a:spLocks noGrp="1"/>
          </p:cNvSpPr>
          <p:nvPr>
            <p:ph idx="1"/>
          </p:nvPr>
        </p:nvSpPr>
        <p:spPr>
          <a:xfrm>
            <a:off x="460375" y="1576388"/>
            <a:ext cx="3330575" cy="4676775"/>
          </a:xfrm>
        </p:spPr>
        <p:txBody>
          <a:bodyPr/>
          <a:lstStyle/>
          <a:p>
            <a:r>
              <a:rPr lang="nl-NL" dirty="0"/>
              <a:t>Kies minst risicovolle </a:t>
            </a:r>
            <a:br>
              <a:rPr lang="nl-NL" dirty="0"/>
            </a:br>
            <a:r>
              <a:rPr lang="nl-NL" dirty="0"/>
              <a:t>middel (zie volgende slide)</a:t>
            </a:r>
          </a:p>
          <a:p>
            <a:r>
              <a:rPr lang="nl-NL" dirty="0"/>
              <a:t>Beperk contact</a:t>
            </a:r>
          </a:p>
          <a:p>
            <a:r>
              <a:rPr lang="nl-NL" dirty="0"/>
              <a:t>Kies een veilig</a:t>
            </a:r>
            <a:br>
              <a:rPr lang="nl-NL" dirty="0"/>
            </a:br>
            <a:r>
              <a:rPr lang="nl-NL" dirty="0"/>
              <a:t>doseersysteem</a:t>
            </a:r>
          </a:p>
          <a:p>
            <a:r>
              <a:rPr lang="nl-NL" dirty="0"/>
              <a:t>Gebruik kleine </a:t>
            </a:r>
            <a:r>
              <a:rPr lang="nl-NL" dirty="0" err="1"/>
              <a:t>ver-pakking</a:t>
            </a:r>
            <a:r>
              <a:rPr lang="nl-NL" dirty="0"/>
              <a:t> </a:t>
            </a:r>
            <a:r>
              <a:rPr lang="nl-NL" dirty="0" err="1"/>
              <a:t>ivm</a:t>
            </a:r>
            <a:r>
              <a:rPr lang="nl-NL" dirty="0"/>
              <a:t> morsen</a:t>
            </a:r>
          </a:p>
          <a:p>
            <a:endParaRPr lang="nl-NL" dirty="0"/>
          </a:p>
        </p:txBody>
      </p:sp>
      <p:graphicFrame>
        <p:nvGraphicFramePr>
          <p:cNvPr id="7" name="Diagram 6">
            <a:extLst>
              <a:ext uri="{FF2B5EF4-FFF2-40B4-BE49-F238E27FC236}">
                <a16:creationId xmlns:a16="http://schemas.microsoft.com/office/drawing/2014/main" id="{3A7C2407-1A51-49B6-828E-5A90868ECB30}"/>
              </a:ext>
            </a:extLst>
          </p:cNvPr>
          <p:cNvGraphicFramePr/>
          <p:nvPr>
            <p:extLst>
              <p:ext uri="{D42A27DB-BD31-4B8C-83A1-F6EECF244321}">
                <p14:modId xmlns:p14="http://schemas.microsoft.com/office/powerpoint/2010/main" val="3667657016"/>
              </p:ext>
            </p:extLst>
          </p:nvPr>
        </p:nvGraphicFramePr>
        <p:xfrm>
          <a:off x="3860800" y="131709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63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97FDFD6-2766-48DB-A95B-3B2F5759485B}"/>
              </a:ext>
            </a:extLst>
          </p:cNvPr>
          <p:cNvSpPr>
            <a:spLocks noGrp="1"/>
          </p:cNvSpPr>
          <p:nvPr>
            <p:ph type="title"/>
          </p:nvPr>
        </p:nvSpPr>
        <p:spPr/>
        <p:txBody>
          <a:bodyPr/>
          <a:lstStyle/>
          <a:p>
            <a:r>
              <a:rPr lang="nl-NL" dirty="0"/>
              <a:t>Beperken van risico’s door keuze van middel</a:t>
            </a:r>
          </a:p>
        </p:txBody>
      </p:sp>
      <p:graphicFrame>
        <p:nvGraphicFramePr>
          <p:cNvPr id="7" name="Diagram 6">
            <a:extLst>
              <a:ext uri="{FF2B5EF4-FFF2-40B4-BE49-F238E27FC236}">
                <a16:creationId xmlns:a16="http://schemas.microsoft.com/office/drawing/2014/main" id="{3A7C2407-1A51-49B6-828E-5A90868ECB30}"/>
              </a:ext>
            </a:extLst>
          </p:cNvPr>
          <p:cNvGraphicFramePr/>
          <p:nvPr>
            <p:extLst>
              <p:ext uri="{D42A27DB-BD31-4B8C-83A1-F6EECF244321}">
                <p14:modId xmlns:p14="http://schemas.microsoft.com/office/powerpoint/2010/main" val="277315915"/>
              </p:ext>
            </p:extLst>
          </p:nvPr>
        </p:nvGraphicFramePr>
        <p:xfrm>
          <a:off x="565150" y="133614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Afbeelding 1">
            <a:extLst>
              <a:ext uri="{FF2B5EF4-FFF2-40B4-BE49-F238E27FC236}">
                <a16:creationId xmlns:a16="http://schemas.microsoft.com/office/drawing/2014/main" id="{BC419F97-7888-4515-B6B7-6F4E59B51FAF}"/>
              </a:ext>
            </a:extLst>
          </p:cNvPr>
          <p:cNvPicPr>
            <a:picLocks noChangeAspect="1"/>
          </p:cNvPicPr>
          <p:nvPr/>
        </p:nvPicPr>
        <p:blipFill rotWithShape="1">
          <a:blip r:embed="rId7"/>
          <a:srcRect l="7210"/>
          <a:stretch/>
        </p:blipFill>
        <p:spPr>
          <a:xfrm>
            <a:off x="9074401" y="2055812"/>
            <a:ext cx="842962" cy="890588"/>
          </a:xfrm>
          <a:prstGeom prst="rect">
            <a:avLst/>
          </a:prstGeom>
        </p:spPr>
      </p:pic>
      <p:pic>
        <p:nvPicPr>
          <p:cNvPr id="3" name="Afbeelding 2">
            <a:extLst>
              <a:ext uri="{FF2B5EF4-FFF2-40B4-BE49-F238E27FC236}">
                <a16:creationId xmlns:a16="http://schemas.microsoft.com/office/drawing/2014/main" id="{D674FDF8-4685-4BAB-8566-409AEBF73AB9}"/>
              </a:ext>
            </a:extLst>
          </p:cNvPr>
          <p:cNvPicPr>
            <a:picLocks noChangeAspect="1"/>
          </p:cNvPicPr>
          <p:nvPr/>
        </p:nvPicPr>
        <p:blipFill>
          <a:blip r:embed="rId8"/>
          <a:stretch>
            <a:fillRect/>
          </a:stretch>
        </p:blipFill>
        <p:spPr>
          <a:xfrm>
            <a:off x="8600795" y="2946400"/>
            <a:ext cx="1772210" cy="890588"/>
          </a:xfrm>
          <a:prstGeom prst="rect">
            <a:avLst/>
          </a:prstGeom>
        </p:spPr>
      </p:pic>
      <p:pic>
        <p:nvPicPr>
          <p:cNvPr id="4" name="Afbeelding 3">
            <a:extLst>
              <a:ext uri="{FF2B5EF4-FFF2-40B4-BE49-F238E27FC236}">
                <a16:creationId xmlns:a16="http://schemas.microsoft.com/office/drawing/2014/main" id="{99ECE88A-84C0-4B83-BE34-11BA71BA4C25}"/>
              </a:ext>
            </a:extLst>
          </p:cNvPr>
          <p:cNvPicPr>
            <a:picLocks noChangeAspect="1"/>
          </p:cNvPicPr>
          <p:nvPr/>
        </p:nvPicPr>
        <p:blipFill>
          <a:blip r:embed="rId9"/>
          <a:stretch>
            <a:fillRect/>
          </a:stretch>
        </p:blipFill>
        <p:spPr>
          <a:xfrm>
            <a:off x="8600795" y="3871117"/>
            <a:ext cx="1790174" cy="890589"/>
          </a:xfrm>
          <a:prstGeom prst="rect">
            <a:avLst/>
          </a:prstGeom>
        </p:spPr>
      </p:pic>
      <p:pic>
        <p:nvPicPr>
          <p:cNvPr id="9" name="Afbeelding 8">
            <a:extLst>
              <a:ext uri="{FF2B5EF4-FFF2-40B4-BE49-F238E27FC236}">
                <a16:creationId xmlns:a16="http://schemas.microsoft.com/office/drawing/2014/main" id="{CFF546E9-390C-4151-8DD1-09F116D61DC9}"/>
              </a:ext>
            </a:extLst>
          </p:cNvPr>
          <p:cNvPicPr>
            <a:picLocks noChangeAspect="1"/>
          </p:cNvPicPr>
          <p:nvPr/>
        </p:nvPicPr>
        <p:blipFill rotWithShape="1">
          <a:blip r:embed="rId10"/>
          <a:srcRect t="2733" b="4126"/>
          <a:stretch/>
        </p:blipFill>
        <p:spPr>
          <a:xfrm>
            <a:off x="8577654" y="4795835"/>
            <a:ext cx="1877838" cy="890588"/>
          </a:xfrm>
          <a:prstGeom prst="rect">
            <a:avLst/>
          </a:prstGeom>
        </p:spPr>
      </p:pic>
      <p:pic>
        <p:nvPicPr>
          <p:cNvPr id="10" name="Afbeelding 9">
            <a:extLst>
              <a:ext uri="{FF2B5EF4-FFF2-40B4-BE49-F238E27FC236}">
                <a16:creationId xmlns:a16="http://schemas.microsoft.com/office/drawing/2014/main" id="{076365A0-881E-440F-932A-B278CBB0EA59}"/>
              </a:ext>
            </a:extLst>
          </p:cNvPr>
          <p:cNvPicPr>
            <a:picLocks noChangeAspect="1"/>
          </p:cNvPicPr>
          <p:nvPr/>
        </p:nvPicPr>
        <p:blipFill>
          <a:blip r:embed="rId11"/>
          <a:stretch>
            <a:fillRect/>
          </a:stretch>
        </p:blipFill>
        <p:spPr>
          <a:xfrm>
            <a:off x="9074401" y="5686423"/>
            <a:ext cx="902664" cy="890588"/>
          </a:xfrm>
          <a:prstGeom prst="rect">
            <a:avLst/>
          </a:prstGeom>
        </p:spPr>
      </p:pic>
    </p:spTree>
    <p:extLst>
      <p:ext uri="{BB962C8B-B14F-4D97-AF65-F5344CB8AC3E}">
        <p14:creationId xmlns:p14="http://schemas.microsoft.com/office/powerpoint/2010/main" val="289505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F0400-54FB-45C8-888B-C192D116F558}"/>
              </a:ext>
            </a:extLst>
          </p:cNvPr>
          <p:cNvSpPr>
            <a:spLocks noGrp="1"/>
          </p:cNvSpPr>
          <p:nvPr>
            <p:ph type="title"/>
          </p:nvPr>
        </p:nvSpPr>
        <p:spPr/>
        <p:txBody>
          <a:bodyPr/>
          <a:lstStyle/>
          <a:p>
            <a:r>
              <a:rPr lang="nl-NL" dirty="0"/>
              <a:t>Kies de minst risicovolle toepassingsmethode</a:t>
            </a:r>
          </a:p>
        </p:txBody>
      </p:sp>
      <p:sp>
        <p:nvSpPr>
          <p:cNvPr id="3" name="Tijdelijke aanduiding voor inhoud 2">
            <a:extLst>
              <a:ext uri="{FF2B5EF4-FFF2-40B4-BE49-F238E27FC236}">
                <a16:creationId xmlns:a16="http://schemas.microsoft.com/office/drawing/2014/main" id="{75444D64-209D-4B7E-8C4C-C0632C0A7B45}"/>
              </a:ext>
            </a:extLst>
          </p:cNvPr>
          <p:cNvSpPr>
            <a:spLocks noGrp="1"/>
          </p:cNvSpPr>
          <p:nvPr>
            <p:ph idx="1"/>
          </p:nvPr>
        </p:nvSpPr>
        <p:spPr/>
        <p:txBody>
          <a:bodyPr/>
          <a:lstStyle/>
          <a:p>
            <a:r>
              <a:rPr lang="nl-NL" dirty="0"/>
              <a:t>Ruimtebehandeling waarbij </a:t>
            </a:r>
            <a:r>
              <a:rPr lang="nl-NL" dirty="0" err="1"/>
              <a:t>toepasser</a:t>
            </a:r>
            <a:r>
              <a:rPr lang="nl-NL" dirty="0"/>
              <a:t> niet in de ruimte is</a:t>
            </a:r>
          </a:p>
          <a:p>
            <a:r>
              <a:rPr lang="nl-NL" dirty="0"/>
              <a:t>Trekker met spuitcabine (en filters)</a:t>
            </a:r>
          </a:p>
          <a:p>
            <a:r>
              <a:rPr lang="nl-NL" dirty="0"/>
              <a:t>Automatisch systeem (spuitrobot) in plaats van handmatig (spuitlans)</a:t>
            </a:r>
          </a:p>
          <a:p>
            <a:r>
              <a:rPr lang="nl-NL" dirty="0"/>
              <a:t>Gebruik een grove druppel in plaats van en fijne druppel</a:t>
            </a:r>
          </a:p>
          <a:p>
            <a:endParaRPr lang="nl-NL" dirty="0"/>
          </a:p>
          <a:p>
            <a:r>
              <a:rPr lang="nl-NL" dirty="0"/>
              <a:t>Lees het etiket goed</a:t>
            </a:r>
          </a:p>
          <a:p>
            <a:r>
              <a:rPr lang="nl-NL" dirty="0"/>
              <a:t>Bekijk welke beschermende maatregelen genomen moeten worden</a:t>
            </a:r>
          </a:p>
          <a:p>
            <a:r>
              <a:rPr lang="nl-NL" dirty="0"/>
              <a:t>Gebruik de juiste dosering en bereken de hoeveelheid middel</a:t>
            </a:r>
          </a:p>
        </p:txBody>
      </p:sp>
    </p:spTree>
    <p:extLst>
      <p:ext uri="{BB962C8B-B14F-4D97-AF65-F5344CB8AC3E}">
        <p14:creationId xmlns:p14="http://schemas.microsoft.com/office/powerpoint/2010/main" val="2401202341"/>
      </p:ext>
    </p:extLst>
  </p:cSld>
  <p:clrMapOvr>
    <a:masterClrMapping/>
  </p:clrMapOvr>
</p:sld>
</file>

<file path=ppt/theme/theme1.xml><?xml version="1.0" encoding="utf-8"?>
<a:theme xmlns:a="http://schemas.openxmlformats.org/drawingml/2006/main" name="Kantoorthema">
  <a:themeElements>
    <a:clrScheme name="Helix Learning 2016">
      <a:dk1>
        <a:srgbClr val="0093C9"/>
      </a:dk1>
      <a:lt1>
        <a:srgbClr val="FFFFFF"/>
      </a:lt1>
      <a:dk2>
        <a:srgbClr val="0093C9"/>
      </a:dk2>
      <a:lt2>
        <a:srgbClr val="FFFFFF"/>
      </a:lt2>
      <a:accent1>
        <a:srgbClr val="0093C9"/>
      </a:accent1>
      <a:accent2>
        <a:srgbClr val="77777B"/>
      </a:accent2>
      <a:accent3>
        <a:srgbClr val="17BB99"/>
      </a:accent3>
      <a:accent4>
        <a:srgbClr val="FFA200"/>
      </a:accent4>
      <a:accent5>
        <a:srgbClr val="A6A6A6"/>
      </a:accent5>
      <a:accent6>
        <a:srgbClr val="92D050"/>
      </a:accent6>
      <a:hlink>
        <a:srgbClr val="17BB99"/>
      </a:hlink>
      <a:folHlink>
        <a:srgbClr val="0093C9"/>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4B212D47-8ED2-48F3-BD8B-4C0F5EB9B218}" vid="{31FD5804-6765-42EC-877E-0FE753069BF7}"/>
    </a:ext>
  </a:extLst>
</a:theme>
</file>

<file path=docProps/app.xml><?xml version="1.0" encoding="utf-8"?>
<Properties xmlns="http://schemas.openxmlformats.org/officeDocument/2006/extended-properties" xmlns:vt="http://schemas.openxmlformats.org/officeDocument/2006/docPropsVTypes">
  <TotalTime>113</TotalTime>
  <Words>1609</Words>
  <Application>Microsoft Office PowerPoint</Application>
  <PresentationFormat>Breedbeeld</PresentationFormat>
  <Paragraphs>278</Paragraphs>
  <Slides>28</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28</vt:i4>
      </vt:variant>
    </vt:vector>
  </HeadingPairs>
  <TitlesOfParts>
    <vt:vector size="31" baseType="lpstr">
      <vt:lpstr>Arial</vt:lpstr>
      <vt:lpstr>Calibri</vt:lpstr>
      <vt:lpstr>Kantoorthema</vt:lpstr>
      <vt:lpstr>Uitvoeren gewasbescherming</vt:lpstr>
      <vt:lpstr>Hoofdstuk 6 Arbo en veiligheid</vt:lpstr>
      <vt:lpstr>Gezondheidsrisico’s</vt:lpstr>
      <vt:lpstr>Vergiftigingsroutes </vt:lpstr>
      <vt:lpstr>Vergiftigingsmomenten </vt:lpstr>
      <vt:lpstr>Herbetredingstermijn </vt:lpstr>
      <vt:lpstr>Beperken van risico’s door verpakking</vt:lpstr>
      <vt:lpstr>Beperken van risico’s door keuze van middel</vt:lpstr>
      <vt:lpstr>Kies de minst risicovolle toepassingsmethode</vt:lpstr>
      <vt:lpstr>Aanvullende tips</vt:lpstr>
      <vt:lpstr>Persoonlijke bescherming</vt:lpstr>
      <vt:lpstr>Adembescherming </vt:lpstr>
      <vt:lpstr>Controle en onderhoud van het masker</vt:lpstr>
      <vt:lpstr>Vragen </vt:lpstr>
      <vt:lpstr>Filters voor persoonlijke bescherming</vt:lpstr>
      <vt:lpstr>Filtercodes </vt:lpstr>
      <vt:lpstr>Vragen </vt:lpstr>
      <vt:lpstr>Beschermende kleding</vt:lpstr>
      <vt:lpstr>Vragen</vt:lpstr>
      <vt:lpstr>Overige Arbo-voorzieningen</vt:lpstr>
      <vt:lpstr>EHBO</vt:lpstr>
      <vt:lpstr>Vragen</vt:lpstr>
      <vt:lpstr>Jeugdigen en chemische middelen</vt:lpstr>
      <vt:lpstr>Vragen </vt:lpstr>
      <vt:lpstr>Risico Inventarisatie en Evaluatie (RI&amp;E)</vt:lpstr>
      <vt:lpstr>Vragen</vt:lpstr>
      <vt:lpstr>Beheer PBM’s</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Uitvoeren gewasbescherming</dc:title>
  <dc:creator>Koos van Splunter</dc:creator>
  <cp:lastModifiedBy>Koos van Splunter</cp:lastModifiedBy>
  <cp:revision>14</cp:revision>
  <dcterms:created xsi:type="dcterms:W3CDTF">2020-04-07T11:40:16Z</dcterms:created>
  <dcterms:modified xsi:type="dcterms:W3CDTF">2020-04-07T13:34:13Z</dcterms:modified>
</cp:coreProperties>
</file>